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  <p:sldMasterId id="2147483663" r:id="rId3"/>
    <p:sldMasterId id="2147483665" r:id="rId4"/>
    <p:sldMasterId id="2147483669" r:id="rId5"/>
  </p:sldMasterIdLst>
  <p:notesMasterIdLst>
    <p:notesMasterId r:id="rId22"/>
  </p:notesMasterIdLst>
  <p:sldIdLst>
    <p:sldId id="256" r:id="rId6"/>
    <p:sldId id="263" r:id="rId7"/>
    <p:sldId id="260" r:id="rId8"/>
    <p:sldId id="259" r:id="rId9"/>
    <p:sldId id="264" r:id="rId10"/>
    <p:sldId id="261" r:id="rId11"/>
    <p:sldId id="262" r:id="rId12"/>
    <p:sldId id="265" r:id="rId13"/>
    <p:sldId id="284" r:id="rId14"/>
    <p:sldId id="283" r:id="rId15"/>
    <p:sldId id="269" r:id="rId16"/>
    <p:sldId id="270" r:id="rId17"/>
    <p:sldId id="271" r:id="rId18"/>
    <p:sldId id="275" r:id="rId19"/>
    <p:sldId id="276" r:id="rId20"/>
    <p:sldId id="282" r:id="rId21"/>
  </p:sldIdLst>
  <p:sldSz cx="12192000" cy="6858000"/>
  <p:notesSz cx="7559675" cy="10691813"/>
  <p:embeddedFontLst>
    <p:embeddedFont>
      <p:font typeface="AvenirNextCyr-Regular" panose="020B0503020202020204" charset="-52"/>
      <p:regular r:id="rId23"/>
    </p:embeddedFont>
    <p:embeddedFont>
      <p:font typeface="Cambria Math" panose="02040503050406030204" pitchFamily="18" charset="0"/>
      <p:regular r:id="rId24"/>
    </p:embeddedFont>
    <p:embeddedFont>
      <p:font typeface="Montserrat" panose="00000500000000000000" pitchFamily="2" charset="-52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перемещения страницы щёлкните мышью</a:t>
            </a:r>
          </a:p>
        </p:txBody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02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</a:p>
        </p:txBody>
      </p:sp>
      <p:sp>
        <p:nvSpPr>
          <p:cNvPr id="1024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  <p:sp>
        <p:nvSpPr>
          <p:cNvPr id="1025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26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F449D1A-59B4-482A-BA01-7399251AEEC4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</a:p>
        </p:txBody>
      </p:sp>
      <p:sp>
        <p:nvSpPr>
          <p:cNvPr id="11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6A78E5E-CB0B-4962-B5C8-9AE04ED39567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3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0E67702-1B75-4707-9F2F-E292AFF1B696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5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Разделительный слайд</a:t>
            </a:r>
          </a:p>
        </p:txBody>
      </p:sp>
      <p:sp>
        <p:nvSpPr>
          <p:cNvPr id="11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3F7C8C-C7BA-44DD-9B72-8BE8B3858ECC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6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15D247-5725-4089-B0A1-F729745982BB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11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2445691-B824-4249-B9D5-D2ECA5D442A4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12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Фото</a:t>
            </a:r>
          </a:p>
        </p:txBody>
      </p:sp>
      <p:sp>
        <p:nvSpPr>
          <p:cNvPr id="11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5DAB3B9-369E-453C-9901-F4BB371B7F8A}" type="slidenum">
              <a:rPr lang="ru-RU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13</a:t>
            </a:fld>
            <a:endParaRPr lang="ru-RU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4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13460A6-FEEC-40AE-9F6A-7EEB022C6D2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body" hasCustomPrompt="1"/>
          </p:nvPr>
        </p:nvSpPr>
        <p:spPr>
          <a:xfrm>
            <a:off x="558720" y="1654920"/>
            <a:ext cx="3441960" cy="1424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48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410868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349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50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51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52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53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54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55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56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57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58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59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60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61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62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63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4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5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66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67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68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69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70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71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72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3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4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75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76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7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8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9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80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35982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36BA0E02-C033-4B9B-A85D-A0587C415255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body" hasCustomPrompt="1"/>
          </p:nvPr>
        </p:nvSpPr>
        <p:spPr>
          <a:xfrm>
            <a:off x="0" y="3429000"/>
            <a:ext cx="468072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386" name="PlaceHolder 5"/>
          <p:cNvSpPr>
            <a:spLocks noGrp="1"/>
          </p:cNvSpPr>
          <p:nvPr>
            <p:ph type="body" hasCustomPrompt="1"/>
          </p:nvPr>
        </p:nvSpPr>
        <p:spPr>
          <a:xfrm>
            <a:off x="4681440" y="14760"/>
            <a:ext cx="4680720" cy="3413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387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88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89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90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9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92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93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94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95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96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97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98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99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00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01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2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3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04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05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06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07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08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09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10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1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2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13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14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5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6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17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18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2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9B02C1C-67AA-4290-B0FF-4AC1703D18E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24" name="PlaceHolder 5"/>
          <p:cNvSpPr>
            <a:spLocks noGrp="1"/>
          </p:cNvSpPr>
          <p:nvPr>
            <p:ph type="body" hasCustomPrompt="1"/>
          </p:nvPr>
        </p:nvSpPr>
        <p:spPr>
          <a:xfrm>
            <a:off x="436536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25" name="PlaceHolder 6"/>
          <p:cNvSpPr>
            <a:spLocks noGrp="1"/>
          </p:cNvSpPr>
          <p:nvPr>
            <p:ph type="body" hasCustomPrompt="1"/>
          </p:nvPr>
        </p:nvSpPr>
        <p:spPr>
          <a:xfrm>
            <a:off x="8170920" y="3429000"/>
            <a:ext cx="3460680" cy="34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26" name="Рисунок 1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27" name="Рисунок 1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28" name="Рисунок 1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29" name="Рисунок 1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3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31" name="Рисунок 1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32" name="Рисунок 1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3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3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35" name="Рисунок 1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36" name="Полилиния 19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37" name="Полилиния 20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38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39" name="Рисунок 1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40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1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2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43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44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45" name="Рисунок 1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46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47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48" name="Рисунок 1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49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0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1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52" name="Рисунок 1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53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4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5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56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57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59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B79DC02E-E792-4102-B24B-B7DAA58240B7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 type="body" hasCustomPrompt="1"/>
          </p:nvPr>
        </p:nvSpPr>
        <p:spPr>
          <a:xfrm>
            <a:off x="5798880" y="154188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3" name="PlaceHolder 5"/>
          <p:cNvSpPr>
            <a:spLocks noGrp="1"/>
          </p:cNvSpPr>
          <p:nvPr>
            <p:ph type="body" hasCustomPrompt="1"/>
          </p:nvPr>
        </p:nvSpPr>
        <p:spPr>
          <a:xfrm>
            <a:off x="8348400" y="155520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4" name="PlaceHolder 6"/>
          <p:cNvSpPr>
            <a:spLocks noGrp="1"/>
          </p:cNvSpPr>
          <p:nvPr>
            <p:ph type="body" hasCustomPrompt="1"/>
          </p:nvPr>
        </p:nvSpPr>
        <p:spPr>
          <a:xfrm>
            <a:off x="5798880" y="410904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5" name="PlaceHolder 7"/>
          <p:cNvSpPr>
            <a:spLocks noGrp="1"/>
          </p:cNvSpPr>
          <p:nvPr>
            <p:ph type="body" hasCustomPrompt="1"/>
          </p:nvPr>
        </p:nvSpPr>
        <p:spPr>
          <a:xfrm>
            <a:off x="8348400" y="4122360"/>
            <a:ext cx="2389320" cy="2386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66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467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468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469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470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471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472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473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74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475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476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477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478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479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480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1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2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483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484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485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486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487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488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489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0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1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492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493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4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5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496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97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534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4629240"/>
            <a:ext cx="265860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Ключевой тезис</a:t>
            </a:r>
          </a:p>
        </p:txBody>
      </p:sp>
      <p:sp>
        <p:nvSpPr>
          <p:cNvPr id="535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10764360" cy="1553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536" name="PlaceHolder 4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</a:p>
        </p:txBody>
      </p:sp>
      <p:grpSp>
        <p:nvGrpSpPr>
          <p:cNvPr id="537" name="Рисунок 8"/>
          <p:cNvGrpSpPr/>
          <p:nvPr/>
        </p:nvGrpSpPr>
        <p:grpSpPr>
          <a:xfrm>
            <a:off x="7609680" y="-731520"/>
            <a:ext cx="3714120" cy="2336040"/>
            <a:chOff x="7609680" y="-731520"/>
            <a:chExt cx="3714120" cy="2336040"/>
          </a:xfrm>
        </p:grpSpPr>
        <p:grpSp>
          <p:nvGrpSpPr>
            <p:cNvPr id="538" name="Рисунок 8"/>
            <p:cNvGrpSpPr/>
            <p:nvPr/>
          </p:nvGrpSpPr>
          <p:grpSpPr>
            <a:xfrm>
              <a:off x="7609680" y="-731520"/>
              <a:ext cx="2133720" cy="2127600"/>
              <a:chOff x="7609680" y="-731520"/>
              <a:chExt cx="2133720" cy="2127600"/>
            </a:xfrm>
          </p:grpSpPr>
          <p:grpSp>
            <p:nvGrpSpPr>
              <p:cNvPr id="539" name="Рисунок 8"/>
              <p:cNvGrpSpPr/>
              <p:nvPr/>
            </p:nvGrpSpPr>
            <p:grpSpPr>
              <a:xfrm>
                <a:off x="7609680" y="-731520"/>
                <a:ext cx="2133720" cy="2127600"/>
                <a:chOff x="7609680" y="-731520"/>
                <a:chExt cx="2133720" cy="2127600"/>
              </a:xfrm>
            </p:grpSpPr>
            <p:grpSp>
              <p:nvGrpSpPr>
                <p:cNvPr id="540" name="Рисунок 8"/>
                <p:cNvGrpSpPr/>
                <p:nvPr/>
              </p:nvGrpSpPr>
              <p:grpSpPr>
                <a:xfrm>
                  <a:off x="7609680" y="-731520"/>
                  <a:ext cx="2133720" cy="2127600"/>
                  <a:chOff x="7609680" y="-731520"/>
                  <a:chExt cx="2133720" cy="2127600"/>
                </a:xfrm>
              </p:grpSpPr>
              <p:sp>
                <p:nvSpPr>
                  <p:cNvPr id="541" name="Полилиния 9"/>
                  <p:cNvSpPr/>
                  <p:nvPr/>
                </p:nvSpPr>
                <p:spPr>
                  <a:xfrm>
                    <a:off x="760968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2" name="Рисунок 8"/>
                  <p:cNvGrpSpPr/>
                  <p:nvPr/>
                </p:nvGrpSpPr>
                <p:grpSpPr>
                  <a:xfrm>
                    <a:off x="8792640" y="671400"/>
                    <a:ext cx="950760" cy="724680"/>
                    <a:chOff x="8792640" y="671400"/>
                    <a:chExt cx="950760" cy="724680"/>
                  </a:xfrm>
                </p:grpSpPr>
                <p:grpSp>
                  <p:nvGrpSpPr>
                    <p:cNvPr id="543" name="Рисунок 8"/>
                    <p:cNvGrpSpPr/>
                    <p:nvPr/>
                  </p:nvGrpSpPr>
                  <p:grpSpPr>
                    <a:xfrm>
                      <a:off x="8945280" y="671400"/>
                      <a:ext cx="645120" cy="724680"/>
                      <a:chOff x="8945280" y="671400"/>
                      <a:chExt cx="645120" cy="724680"/>
                    </a:xfrm>
                  </p:grpSpPr>
                  <p:sp>
                    <p:nvSpPr>
                      <p:cNvPr id="544" name="Полилиния 12"/>
                      <p:cNvSpPr/>
                      <p:nvPr/>
                    </p:nvSpPr>
                    <p:spPr>
                      <a:xfrm>
                        <a:off x="939924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45" name="Полилиния 14"/>
                      <p:cNvSpPr/>
                      <p:nvPr/>
                    </p:nvSpPr>
                    <p:spPr>
                      <a:xfrm>
                        <a:off x="897264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46" name="Рисунок 8"/>
                      <p:cNvGrpSpPr/>
                      <p:nvPr/>
                    </p:nvGrpSpPr>
                    <p:grpSpPr>
                      <a:xfrm>
                        <a:off x="8945280" y="671400"/>
                        <a:ext cx="645120" cy="449640"/>
                        <a:chOff x="8945280" y="671400"/>
                        <a:chExt cx="645120" cy="449640"/>
                      </a:xfrm>
                    </p:grpSpPr>
                    <p:sp>
                      <p:nvSpPr>
                        <p:cNvPr id="547" name="Полилиния 16"/>
                        <p:cNvSpPr/>
                        <p:nvPr/>
                      </p:nvSpPr>
                      <p:spPr>
                        <a:xfrm>
                          <a:off x="904716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48" name="Полилиния 17"/>
                        <p:cNvSpPr/>
                        <p:nvPr/>
                      </p:nvSpPr>
                      <p:spPr>
                        <a:xfrm>
                          <a:off x="894528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49" name="Полилиния 18"/>
                      <p:cNvSpPr/>
                      <p:nvPr/>
                    </p:nvSpPr>
                    <p:spPr>
                      <a:xfrm>
                        <a:off x="894996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50" name="Рисунок 8"/>
                    <p:cNvGrpSpPr/>
                    <p:nvPr/>
                  </p:nvGrpSpPr>
                  <p:grpSpPr>
                    <a:xfrm>
                      <a:off x="8792640" y="686160"/>
                      <a:ext cx="950760" cy="419760"/>
                      <a:chOff x="8792640" y="686160"/>
                      <a:chExt cx="950760" cy="419760"/>
                    </a:xfrm>
                  </p:grpSpPr>
                  <p:sp>
                    <p:nvSpPr>
                      <p:cNvPr id="551" name="Полилиния 20"/>
                      <p:cNvSpPr/>
                      <p:nvPr/>
                    </p:nvSpPr>
                    <p:spPr>
                      <a:xfrm>
                        <a:off x="923868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2" name="Полилиния 21"/>
                      <p:cNvSpPr/>
                      <p:nvPr/>
                    </p:nvSpPr>
                    <p:spPr>
                      <a:xfrm>
                        <a:off x="896940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3" name="Полилиния 22"/>
                      <p:cNvSpPr/>
                      <p:nvPr/>
                    </p:nvSpPr>
                    <p:spPr>
                      <a:xfrm>
                        <a:off x="879264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54" name="Полилиния 23"/>
                      <p:cNvSpPr/>
                      <p:nvPr/>
                    </p:nvSpPr>
                    <p:spPr>
                      <a:xfrm>
                        <a:off x="927288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55" name="Полилиния 24"/>
                <p:cNvSpPr/>
                <p:nvPr/>
              </p:nvSpPr>
              <p:spPr>
                <a:xfrm>
                  <a:off x="918504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56" name="Рисунок 8"/>
              <p:cNvGrpSpPr/>
              <p:nvPr/>
            </p:nvGrpSpPr>
            <p:grpSpPr>
              <a:xfrm>
                <a:off x="9110520" y="395640"/>
                <a:ext cx="475200" cy="361080"/>
                <a:chOff x="9110520" y="395640"/>
                <a:chExt cx="475200" cy="361080"/>
              </a:xfrm>
            </p:grpSpPr>
            <p:sp>
              <p:nvSpPr>
                <p:cNvPr id="557" name="Полилиния 26"/>
                <p:cNvSpPr/>
                <p:nvPr/>
              </p:nvSpPr>
              <p:spPr>
                <a:xfrm>
                  <a:off x="911052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58" name="Полилиния 27"/>
                <p:cNvSpPr/>
                <p:nvPr/>
              </p:nvSpPr>
              <p:spPr>
                <a:xfrm>
                  <a:off x="916596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59" name="Рисунок 8"/>
            <p:cNvGrpSpPr/>
            <p:nvPr/>
          </p:nvGrpSpPr>
          <p:grpSpPr>
            <a:xfrm>
              <a:off x="9439920" y="1178640"/>
              <a:ext cx="1823040" cy="425880"/>
              <a:chOff x="9439920" y="1178640"/>
              <a:chExt cx="1823040" cy="425880"/>
            </a:xfrm>
          </p:grpSpPr>
          <p:sp>
            <p:nvSpPr>
              <p:cNvPr id="560" name="Полилиния 29"/>
              <p:cNvSpPr/>
              <p:nvPr/>
            </p:nvSpPr>
            <p:spPr>
              <a:xfrm>
                <a:off x="943992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1" name="Полилиния 30"/>
              <p:cNvSpPr/>
              <p:nvPr/>
            </p:nvSpPr>
            <p:spPr>
              <a:xfrm>
                <a:off x="99122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2" name="Полилиния 31"/>
              <p:cNvSpPr/>
              <p:nvPr/>
            </p:nvSpPr>
            <p:spPr>
              <a:xfrm>
                <a:off x="1093428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63" name="Рисунок 8"/>
            <p:cNvGrpSpPr/>
            <p:nvPr/>
          </p:nvGrpSpPr>
          <p:grpSpPr>
            <a:xfrm>
              <a:off x="10560960" y="851760"/>
              <a:ext cx="762840" cy="185040"/>
              <a:chOff x="10560960" y="851760"/>
              <a:chExt cx="762840" cy="185040"/>
            </a:xfrm>
          </p:grpSpPr>
          <p:sp>
            <p:nvSpPr>
              <p:cNvPr id="564" name="Полилиния 33"/>
              <p:cNvSpPr/>
              <p:nvPr/>
            </p:nvSpPr>
            <p:spPr>
              <a:xfrm>
                <a:off x="1056096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5" name="Полилиния 34"/>
              <p:cNvSpPr/>
              <p:nvPr/>
            </p:nvSpPr>
            <p:spPr>
              <a:xfrm>
                <a:off x="1075932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6" name="Полилиния 35"/>
              <p:cNvSpPr/>
              <p:nvPr/>
            </p:nvSpPr>
            <p:spPr>
              <a:xfrm>
                <a:off x="1094652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67" name="Полилиния 36"/>
              <p:cNvSpPr/>
              <p:nvPr/>
            </p:nvSpPr>
            <p:spPr>
              <a:xfrm>
                <a:off x="1113732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68" name="Полилиния 37"/>
            <p:cNvSpPr/>
            <p:nvPr/>
          </p:nvSpPr>
          <p:spPr>
            <a:xfrm>
              <a:off x="1026756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69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 внимание!</a:t>
            </a:r>
          </a:p>
        </p:txBody>
      </p:sp>
      <p:grpSp>
        <p:nvGrpSpPr>
          <p:cNvPr id="57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57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57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57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57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7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57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58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58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8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8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8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58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8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9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9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9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59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9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9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59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9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9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0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0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0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0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578484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611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058120"/>
            <a:ext cx="6006240" cy="2284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Альтернативный </a:t>
            </a:r>
            <a:br>
              <a:rPr sz="4800"/>
            </a:br>
            <a:r>
              <a:rPr lang="ru-RU" sz="48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endParaRPr lang="ru-RU" sz="48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867120"/>
            <a:ext cx="48582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Подзаголовок</a:t>
            </a:r>
          </a:p>
        </p:txBody>
      </p:sp>
      <p:grpSp>
        <p:nvGrpSpPr>
          <p:cNvPr id="613" name="Рисунок 5"/>
          <p:cNvGrpSpPr/>
          <p:nvPr/>
        </p:nvGrpSpPr>
        <p:grpSpPr>
          <a:xfrm>
            <a:off x="-624960" y="-731520"/>
            <a:ext cx="3714120" cy="2336040"/>
            <a:chOff x="-624960" y="-731520"/>
            <a:chExt cx="3714120" cy="2336040"/>
          </a:xfrm>
        </p:grpSpPr>
        <p:grpSp>
          <p:nvGrpSpPr>
            <p:cNvPr id="614" name="Рисунок 5"/>
            <p:cNvGrpSpPr/>
            <p:nvPr/>
          </p:nvGrpSpPr>
          <p:grpSpPr>
            <a:xfrm>
              <a:off x="-624960" y="-731520"/>
              <a:ext cx="2133720" cy="2127600"/>
              <a:chOff x="-624960" y="-731520"/>
              <a:chExt cx="2133720" cy="2127600"/>
            </a:xfrm>
          </p:grpSpPr>
          <p:grpSp>
            <p:nvGrpSpPr>
              <p:cNvPr id="615" name="Рисунок 5"/>
              <p:cNvGrpSpPr/>
              <p:nvPr/>
            </p:nvGrpSpPr>
            <p:grpSpPr>
              <a:xfrm>
                <a:off x="-624960" y="-731520"/>
                <a:ext cx="2133720" cy="2127600"/>
                <a:chOff x="-624960" y="-731520"/>
                <a:chExt cx="2133720" cy="2127600"/>
              </a:xfrm>
            </p:grpSpPr>
            <p:grpSp>
              <p:nvGrpSpPr>
                <p:cNvPr id="616" name="Рисунок 5"/>
                <p:cNvGrpSpPr/>
                <p:nvPr/>
              </p:nvGrpSpPr>
              <p:grpSpPr>
                <a:xfrm>
                  <a:off x="-624960" y="-731520"/>
                  <a:ext cx="2133720" cy="2127600"/>
                  <a:chOff x="-624960" y="-731520"/>
                  <a:chExt cx="2133720" cy="2127600"/>
                </a:xfrm>
              </p:grpSpPr>
              <p:sp>
                <p:nvSpPr>
                  <p:cNvPr id="617" name="Полилиния 6"/>
                  <p:cNvSpPr/>
                  <p:nvPr/>
                </p:nvSpPr>
                <p:spPr>
                  <a:xfrm>
                    <a:off x="-624960" y="-731520"/>
                    <a:ext cx="5040" cy="5040"/>
                  </a:xfrm>
                  <a:solidFill>
                    <a:srgbClr val="797D82"/>
                  </a:solidFill>
                  <a:ln w="581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18" name="Рисунок 5"/>
                  <p:cNvGrpSpPr/>
                  <p:nvPr/>
                </p:nvGrpSpPr>
                <p:grpSpPr>
                  <a:xfrm>
                    <a:off x="558000" y="671400"/>
                    <a:ext cx="950760" cy="724680"/>
                    <a:chOff x="558000" y="671400"/>
                    <a:chExt cx="950760" cy="724680"/>
                  </a:xfrm>
                </p:grpSpPr>
                <p:grpSp>
                  <p:nvGrpSpPr>
                    <p:cNvPr id="619" name="Рисунок 5"/>
                    <p:cNvGrpSpPr/>
                    <p:nvPr/>
                  </p:nvGrpSpPr>
                  <p:grpSpPr>
                    <a:xfrm>
                      <a:off x="710640" y="671400"/>
                      <a:ext cx="645120" cy="724680"/>
                      <a:chOff x="710640" y="671400"/>
                      <a:chExt cx="645120" cy="724680"/>
                    </a:xfrm>
                  </p:grpSpPr>
                  <p:sp>
                    <p:nvSpPr>
                      <p:cNvPr id="620" name="Полилиния 12"/>
                      <p:cNvSpPr/>
                      <p:nvPr/>
                    </p:nvSpPr>
                    <p:spPr>
                      <a:xfrm>
                        <a:off x="1164600" y="722160"/>
                        <a:ext cx="158760" cy="307080"/>
                      </a:xfrm>
                      <a:custGeom>
                        <a:avLst/>
                        <a:gdLst>
                          <a:gd name="textAreaLeft" fmla="*/ 0 w 158760"/>
                          <a:gd name="textAreaRight" fmla="*/ 159480 w 158760"/>
                          <a:gd name="textAreaTop" fmla="*/ 0 h 307080"/>
                          <a:gd name="textAreaBottom" fmla="*/ 307800 h 307080"/>
                          <a:gd name="GluePoint1X" fmla="*/ 50609 w 159388"/>
                          <a:gd name="GluePoint1Y" fmla="*/ 270558 h 307796"/>
                          <a:gd name="GluePoint2X" fmla="*/ 159389 w 159388"/>
                          <a:gd name="GluePoint2Y" fmla="*/ 2909 h 307796"/>
                          <a:gd name="GluePoint3X" fmla="*/ 132630 w 159388"/>
                          <a:gd name="GluePoint3Y" fmla="*/ 0 h 307796"/>
                          <a:gd name="GluePoint4X" fmla="*/ 27340 w 159388"/>
                          <a:gd name="GluePoint4Y" fmla="*/ 258339 h 307796"/>
                          <a:gd name="GluePoint5X" fmla="*/ 0 w 159388"/>
                          <a:gd name="GluePoint5Y" fmla="*/ 307796 h 307796"/>
                          <a:gd name="GluePoint6X" fmla="*/ 38393 w 159388"/>
                          <a:gd name="GluePoint6Y" fmla="*/ 294414 h 307796"/>
                          <a:gd name="GluePoint7X" fmla="*/ 50609 w 159388"/>
                          <a:gd name="GluePoint7Y" fmla="*/ 270558 h 30779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1" name="Полилиния 13"/>
                      <p:cNvSpPr/>
                      <p:nvPr/>
                    </p:nvSpPr>
                    <p:spPr>
                      <a:xfrm>
                        <a:off x="738000" y="781560"/>
                        <a:ext cx="154440" cy="308160"/>
                      </a:xfrm>
                      <a:custGeom>
                        <a:avLst/>
                        <a:gdLst>
                          <a:gd name="textAreaLeft" fmla="*/ 0 w 154440"/>
                          <a:gd name="textAreaRight" fmla="*/ 155160 w 154440"/>
                          <a:gd name="textAreaTop" fmla="*/ 0 h 308160"/>
                          <a:gd name="textAreaBottom" fmla="*/ 308880 h 308160"/>
                          <a:gd name="GluePoint1X" fmla="*/ 137865 w 155316"/>
                          <a:gd name="GluePoint1Y" fmla="*/ 32002 h 308960"/>
                          <a:gd name="GluePoint2X" fmla="*/ 155317 w 155316"/>
                          <a:gd name="GluePoint2Y" fmla="*/ 0 h 308960"/>
                          <a:gd name="GluePoint3X" fmla="*/ 118087 w 155316"/>
                          <a:gd name="GluePoint3Y" fmla="*/ 12219 h 308960"/>
                          <a:gd name="GluePoint4X" fmla="*/ 114015 w 155316"/>
                          <a:gd name="GluePoint4Y" fmla="*/ 19783 h 308960"/>
                          <a:gd name="GluePoint5X" fmla="*/ 0 w 155316"/>
                          <a:gd name="GluePoint5Y" fmla="*/ 307214 h 308960"/>
                          <a:gd name="GluePoint6X" fmla="*/ 26759 w 155316"/>
                          <a:gd name="GluePoint6Y" fmla="*/ 308960 h 308960"/>
                          <a:gd name="GluePoint7X" fmla="*/ 137865 w 155316"/>
                          <a:gd name="GluePoint7Y" fmla="*/ 32002 h 30896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22" name="Рисунок 5"/>
                      <p:cNvGrpSpPr/>
                      <p:nvPr/>
                    </p:nvGrpSpPr>
                    <p:grpSpPr>
                      <a:xfrm>
                        <a:off x="710640" y="671400"/>
                        <a:ext cx="645120" cy="449640"/>
                        <a:chOff x="710640" y="671400"/>
                        <a:chExt cx="645120" cy="449640"/>
                      </a:xfrm>
                    </p:grpSpPr>
                    <p:sp>
                      <p:nvSpPr>
                        <p:cNvPr id="623" name="Полилиния 15"/>
                        <p:cNvSpPr/>
                        <p:nvPr/>
                      </p:nvSpPr>
                      <p:spPr>
                        <a:xfrm>
                          <a:off x="812520" y="940320"/>
                          <a:ext cx="324360" cy="174960"/>
                        </a:xfrm>
                        <a:custGeom>
                          <a:avLst/>
                          <a:gdLst>
                            <a:gd name="textAreaLeft" fmla="*/ 0 w 324360"/>
                            <a:gd name="textAreaRight" fmla="*/ 325080 w 324360"/>
                            <a:gd name="textAreaTop" fmla="*/ 0 h 174960"/>
                            <a:gd name="textAreaBottom" fmla="*/ 175680 h 174960"/>
                            <a:gd name="GluePoint1X" fmla="*/ 11634 w 325176"/>
                            <a:gd name="GluePoint1Y" fmla="*/ 0 h 175717"/>
                            <a:gd name="GluePoint2X" fmla="*/ 0 w 325176"/>
                            <a:gd name="GluePoint2Y" fmla="*/ 27929 h 175717"/>
                            <a:gd name="GluePoint3X" fmla="*/ 140774 w 325176"/>
                            <a:gd name="GluePoint3Y" fmla="*/ 121024 h 175717"/>
                            <a:gd name="GluePoint4X" fmla="*/ 308888 w 325176"/>
                            <a:gd name="GluePoint4Y" fmla="*/ 175717 h 175717"/>
                            <a:gd name="GluePoint5X" fmla="*/ 325176 w 325176"/>
                            <a:gd name="GluePoint5Y" fmla="*/ 150116 h 175717"/>
                            <a:gd name="GluePoint6X" fmla="*/ 152408 w 325176"/>
                            <a:gd name="GluePoint6Y" fmla="*/ 96005 h 175717"/>
                            <a:gd name="GluePoint7X" fmla="*/ 11634 w 325176"/>
                            <a:gd name="GluePoint7Y" fmla="*/ 0 h 17571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24" name="Полилиния 16"/>
                        <p:cNvSpPr/>
                        <p:nvPr/>
                      </p:nvSpPr>
                      <p:spPr>
                        <a:xfrm>
                          <a:off x="710640" y="671400"/>
                          <a:ext cx="645120" cy="449640"/>
                        </a:xfrm>
                        <a:custGeom>
                          <a:avLst/>
                          <a:gdLst>
                            <a:gd name="textAreaLeft" fmla="*/ 0 w 645120"/>
                            <a:gd name="textAreaRight" fmla="*/ 645840 w 645120"/>
                            <a:gd name="textAreaTop" fmla="*/ 0 h 449640"/>
                            <a:gd name="textAreaBottom" fmla="*/ 450360 h 449640"/>
                            <a:gd name="GluePoint1X" fmla="*/ 598876 w 645718"/>
                            <a:gd name="GluePoint1Y" fmla="*/ 212374 h 450348"/>
                            <a:gd name="GluePoint2X" fmla="*/ 403421 w 645718"/>
                            <a:gd name="GluePoint2Y" fmla="*/ 60512 h 450348"/>
                            <a:gd name="GluePoint3X" fmla="*/ 168992 w 645718"/>
                            <a:gd name="GluePoint3Y" fmla="*/ 0 h 450348"/>
                            <a:gd name="GluePoint4X" fmla="*/ 10766 w 645718"/>
                            <a:gd name="GluePoint4Y" fmla="*/ 72731 h 450348"/>
                            <a:gd name="GluePoint5X" fmla="*/ 81153 w 645718"/>
                            <a:gd name="GluePoint5Y" fmla="*/ 276959 h 450348"/>
                            <a:gd name="GluePoint6X" fmla="*/ 92788 w 645718"/>
                            <a:gd name="GluePoint6Y" fmla="*/ 248448 h 450348"/>
                            <a:gd name="GluePoint7X" fmla="*/ 35198 w 645718"/>
                            <a:gd name="GluePoint7Y" fmla="*/ 84949 h 450348"/>
                            <a:gd name="GluePoint8X" fmla="*/ 168410 w 645718"/>
                            <a:gd name="GluePoint8Y" fmla="*/ 27929 h 450348"/>
                            <a:gd name="GluePoint9X" fmla="*/ 390624 w 645718"/>
                            <a:gd name="GluePoint9Y" fmla="*/ 85531 h 450348"/>
                            <a:gd name="GluePoint10X" fmla="*/ 575608 w 645718"/>
                            <a:gd name="GluePoint10Y" fmla="*/ 229247 h 450348"/>
                            <a:gd name="GluePoint11X" fmla="*/ 609347 w 645718"/>
                            <a:gd name="GluePoint11Y" fmla="*/ 365399 h 450348"/>
                            <a:gd name="GluePoint12X" fmla="*/ 476135 w 645718"/>
                            <a:gd name="GluePoint12Y" fmla="*/ 422420 h 450348"/>
                            <a:gd name="GluePoint13X" fmla="*/ 456357 w 645718"/>
                            <a:gd name="GluePoint13Y" fmla="*/ 421838 h 450348"/>
                            <a:gd name="GluePoint14X" fmla="*/ 439487 w 645718"/>
                            <a:gd name="GluePoint14Y" fmla="*/ 448603 h 450348"/>
                            <a:gd name="GluePoint15X" fmla="*/ 476135 w 645718"/>
                            <a:gd name="GluePoint15Y" fmla="*/ 450348 h 450348"/>
                            <a:gd name="GluePoint16X" fmla="*/ 634360 w 645718"/>
                            <a:gd name="GluePoint16Y" fmla="*/ 377618 h 450348"/>
                            <a:gd name="GluePoint17X" fmla="*/ 598876 w 645718"/>
                            <a:gd name="GluePoint17Y" fmla="*/ 212374 h 450348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25" name="Полилиния 17"/>
                      <p:cNvSpPr/>
                      <p:nvPr/>
                    </p:nvSpPr>
                    <p:spPr>
                      <a:xfrm>
                        <a:off x="715320" y="1051920"/>
                        <a:ext cx="464760" cy="344160"/>
                      </a:xfrm>
                      <a:custGeom>
                        <a:avLst/>
                        <a:gdLst>
                          <a:gd name="textAreaLeft" fmla="*/ 0 w 464760"/>
                          <a:gd name="textAreaRight" fmla="*/ 465480 w 464760"/>
                          <a:gd name="textAreaTop" fmla="*/ 0 h 344160"/>
                          <a:gd name="textAreaBottom" fmla="*/ 344880 h 344160"/>
                          <a:gd name="GluePoint1X" fmla="*/ 427176 w 465569"/>
                          <a:gd name="GluePoint1Y" fmla="*/ 12801 h 345034"/>
                          <a:gd name="GluePoint2X" fmla="*/ 100255 w 465569"/>
                          <a:gd name="GluePoint2Y" fmla="*/ 318851 h 345034"/>
                          <a:gd name="GluePoint3X" fmla="*/ 70588 w 465569"/>
                          <a:gd name="GluePoint3Y" fmla="*/ 311869 h 345034"/>
                          <a:gd name="GluePoint4X" fmla="*/ 42665 w 465569"/>
                          <a:gd name="GluePoint4Y" fmla="*/ 65167 h 345034"/>
                          <a:gd name="GluePoint5X" fmla="*/ 15907 w 465569"/>
                          <a:gd name="GluePoint5Y" fmla="*/ 63421 h 345034"/>
                          <a:gd name="GluePoint6X" fmla="*/ 58372 w 465569"/>
                          <a:gd name="GluePoint6Y" fmla="*/ 335143 h 345034"/>
                          <a:gd name="GluePoint7X" fmla="*/ 100255 w 465569"/>
                          <a:gd name="GluePoint7Y" fmla="*/ 345034 h 345034"/>
                          <a:gd name="GluePoint8X" fmla="*/ 465569 w 465569"/>
                          <a:gd name="GluePoint8Y" fmla="*/ 0 h 345034"/>
                          <a:gd name="GluePoint9X" fmla="*/ 427176 w 465569"/>
                          <a:gd name="GluePoint9Y" fmla="*/ 12801 h 34503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6" name="Рисунок 5"/>
                    <p:cNvGrpSpPr/>
                    <p:nvPr/>
                  </p:nvGrpSpPr>
                  <p:grpSpPr>
                    <a:xfrm>
                      <a:off x="558000" y="686160"/>
                      <a:ext cx="950760" cy="419760"/>
                      <a:chOff x="558000" y="686160"/>
                      <a:chExt cx="950760" cy="419760"/>
                    </a:xfrm>
                  </p:grpSpPr>
                  <p:sp>
                    <p:nvSpPr>
                      <p:cNvPr id="627" name="Полилиния 19"/>
                      <p:cNvSpPr/>
                      <p:nvPr/>
                    </p:nvSpPr>
                    <p:spPr>
                      <a:xfrm>
                        <a:off x="1004040" y="963000"/>
                        <a:ext cx="316800" cy="115560"/>
                      </a:xfrm>
                      <a:custGeom>
                        <a:avLst/>
                        <a:gdLst>
                          <a:gd name="textAreaLeft" fmla="*/ 0 w 316800"/>
                          <a:gd name="textAreaRight" fmla="*/ 317520 w 316800"/>
                          <a:gd name="textAreaTop" fmla="*/ 0 h 115560"/>
                          <a:gd name="textAreaBottom" fmla="*/ 116280 h 115560"/>
                          <a:gd name="GluePoint1X" fmla="*/ 64570 w 317614"/>
                          <a:gd name="GluePoint1Y" fmla="*/ 84949 h 116369"/>
                          <a:gd name="GluePoint2X" fmla="*/ 0 w 317614"/>
                          <a:gd name="GluePoint2Y" fmla="*/ 98332 h 116369"/>
                          <a:gd name="GluePoint3X" fmla="*/ 51190 w 317614"/>
                          <a:gd name="GluePoint3Y" fmla="*/ 116369 h 116369"/>
                          <a:gd name="GluePoint4X" fmla="*/ 70387 w 317614"/>
                          <a:gd name="GluePoint4Y" fmla="*/ 112296 h 116369"/>
                          <a:gd name="GluePoint5X" fmla="*/ 317614 w 317614"/>
                          <a:gd name="GluePoint5Y" fmla="*/ 26765 h 116369"/>
                          <a:gd name="GluePoint6X" fmla="*/ 310052 w 317614"/>
                          <a:gd name="GluePoint6Y" fmla="*/ 0 h 116369"/>
                          <a:gd name="GluePoint7X" fmla="*/ 64570 w 317614"/>
                          <a:gd name="GluePoint7Y" fmla="*/ 84949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8" name="Полилиния 20"/>
                      <p:cNvSpPr/>
                      <p:nvPr/>
                    </p:nvSpPr>
                    <p:spPr>
                      <a:xfrm>
                        <a:off x="734760" y="719640"/>
                        <a:ext cx="301320" cy="11556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115560"/>
                          <a:gd name="textAreaBottom" fmla="*/ 116280 h 115560"/>
                          <a:gd name="GluePoint1X" fmla="*/ 0 w 301907"/>
                          <a:gd name="GluePoint1Y" fmla="*/ 89022 h 116369"/>
                          <a:gd name="GluePoint2X" fmla="*/ 6399 w 301907"/>
                          <a:gd name="GluePoint2Y" fmla="*/ 116369 h 116369"/>
                          <a:gd name="GluePoint3X" fmla="*/ 264097 w 301907"/>
                          <a:gd name="GluePoint3Y" fmla="*/ 25019 h 116369"/>
                          <a:gd name="GluePoint4X" fmla="*/ 301908 w 301907"/>
                          <a:gd name="GluePoint4Y" fmla="*/ 16874 h 116369"/>
                          <a:gd name="GluePoint5X" fmla="*/ 248972 w 301907"/>
                          <a:gd name="GluePoint5Y" fmla="*/ 0 h 116369"/>
                          <a:gd name="GluePoint6X" fmla="*/ 0 w 301907"/>
                          <a:gd name="GluePoint6Y" fmla="*/ 89022 h 1163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29" name="Полилиния 21"/>
                      <p:cNvSpPr/>
                      <p:nvPr/>
                    </p:nvSpPr>
                    <p:spPr>
                      <a:xfrm>
                        <a:off x="558000" y="822600"/>
                        <a:ext cx="443520" cy="283320"/>
                      </a:xfrm>
                      <a:custGeom>
                        <a:avLst/>
                        <a:gdLst>
                          <a:gd name="textAreaLeft" fmla="*/ 0 w 443520"/>
                          <a:gd name="textAreaRight" fmla="*/ 444240 w 443520"/>
                          <a:gd name="textAreaTop" fmla="*/ 0 h 283320"/>
                          <a:gd name="textAreaBottom" fmla="*/ 284040 h 283320"/>
                          <a:gd name="GluePoint1X" fmla="*/ 395257 w 444120"/>
                          <a:gd name="GluePoint1Y" fmla="*/ 246702 h 283940"/>
                          <a:gd name="GluePoint2X" fmla="*/ 257973 w 444120"/>
                          <a:gd name="GluePoint2Y" fmla="*/ 256594 h 283940"/>
                          <a:gd name="GluePoint3X" fmla="*/ 28779 w 444120"/>
                          <a:gd name="GluePoint3Y" fmla="*/ 177463 h 283940"/>
                          <a:gd name="GluePoint4X" fmla="*/ 158501 w 444120"/>
                          <a:gd name="GluePoint4Y" fmla="*/ 27347 h 283940"/>
                          <a:gd name="GluePoint5X" fmla="*/ 150938 w 444120"/>
                          <a:gd name="GluePoint5Y" fmla="*/ 0 h 283940"/>
                          <a:gd name="GluePoint6X" fmla="*/ 2020 w 444120"/>
                          <a:gd name="GluePoint6Y" fmla="*/ 183281 h 283940"/>
                          <a:gd name="GluePoint7X" fmla="*/ 258555 w 444120"/>
                          <a:gd name="GluePoint7Y" fmla="*/ 283941 h 283940"/>
                          <a:gd name="GluePoint8X" fmla="*/ 444121 w 444120"/>
                          <a:gd name="GluePoint8Y" fmla="*/ 267067 h 283940"/>
                          <a:gd name="GluePoint9X" fmla="*/ 395257 w 444120"/>
                          <a:gd name="GluePoint9Y" fmla="*/ 246702 h 2839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30" name="Полилиния 22"/>
                      <p:cNvSpPr/>
                      <p:nvPr/>
                    </p:nvSpPr>
                    <p:spPr>
                      <a:xfrm>
                        <a:off x="1038240" y="686160"/>
                        <a:ext cx="470520" cy="289080"/>
                      </a:xfrm>
                      <a:custGeom>
                        <a:avLst/>
                        <a:gdLst>
                          <a:gd name="textAreaLeft" fmla="*/ 0 w 470520"/>
                          <a:gd name="textAreaRight" fmla="*/ 471240 w 470520"/>
                          <a:gd name="textAreaTop" fmla="*/ 0 h 289080"/>
                          <a:gd name="textAreaBottom" fmla="*/ 289800 h 289080"/>
                          <a:gd name="GluePoint1X" fmla="*/ 469441 w 471410"/>
                          <a:gd name="GluePoint1Y" fmla="*/ 100659 h 289759"/>
                          <a:gd name="GluePoint2X" fmla="*/ 212906 w 471410"/>
                          <a:gd name="GluePoint2Y" fmla="*/ 0 h 289759"/>
                          <a:gd name="GluePoint3X" fmla="*/ 0 w 471410"/>
                          <a:gd name="GluePoint3Y" fmla="*/ 22110 h 289759"/>
                          <a:gd name="GluePoint4X" fmla="*/ 48864 w 471410"/>
                          <a:gd name="GluePoint4Y" fmla="*/ 41311 h 289759"/>
                          <a:gd name="GluePoint5X" fmla="*/ 212906 w 471410"/>
                          <a:gd name="GluePoint5Y" fmla="*/ 27347 h 289759"/>
                          <a:gd name="GluePoint6X" fmla="*/ 442100 w 471410"/>
                          <a:gd name="GluePoint6Y" fmla="*/ 106478 h 289759"/>
                          <a:gd name="GluePoint7X" fmla="*/ 340301 w 471410"/>
                          <a:gd name="GluePoint7Y" fmla="*/ 239720 h 289759"/>
                          <a:gd name="GluePoint8X" fmla="*/ 300163 w 471410"/>
                          <a:gd name="GluePoint8Y" fmla="*/ 262994 h 289759"/>
                          <a:gd name="GluePoint9X" fmla="*/ 308888 w 471410"/>
                          <a:gd name="GluePoint9Y" fmla="*/ 289759 h 289759"/>
                          <a:gd name="GluePoint10X" fmla="*/ 355425 w 471410"/>
                          <a:gd name="GluePoint10Y" fmla="*/ 262994 h 289759"/>
                          <a:gd name="GluePoint11X" fmla="*/ 469441 w 471410"/>
                          <a:gd name="GluePoint11Y" fmla="*/ 100659 h 28975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31" name="Полилиния 23"/>
                <p:cNvSpPr/>
                <p:nvPr/>
              </p:nvSpPr>
              <p:spPr>
                <a:xfrm>
                  <a:off x="950400" y="822240"/>
                  <a:ext cx="153000" cy="153000"/>
                </a:xfrm>
                <a:custGeom>
                  <a:avLst/>
                  <a:gdLst>
                    <a:gd name="textAreaLeft" fmla="*/ 0 w 153000"/>
                    <a:gd name="textAreaRight" fmla="*/ 153720 w 153000"/>
                    <a:gd name="textAreaTop" fmla="*/ 0 h 153000"/>
                    <a:gd name="textAreaBottom" fmla="*/ 153720 h 153000"/>
                    <a:gd name="GluePoint1X" fmla="*/ 153572 w 153571"/>
                    <a:gd name="GluePoint1Y" fmla="*/ 76804 h 153607"/>
                    <a:gd name="GluePoint2X" fmla="*/ 76786 w 153571"/>
                    <a:gd name="GluePoint2Y" fmla="*/ 153607 h 153607"/>
                    <a:gd name="GluePoint3X" fmla="*/ 0 w 153571"/>
                    <a:gd name="GluePoint3Y" fmla="*/ 76804 h 153607"/>
                    <a:gd name="GluePoint4X" fmla="*/ 76786 w 153571"/>
                    <a:gd name="GluePoint4Y" fmla="*/ 0 h 153607"/>
                    <a:gd name="GluePoint5X" fmla="*/ 153572 w 153571"/>
                    <a:gd name="GluePoint5Y" fmla="*/ 76804 h 153607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32" name="Рисунок 5"/>
              <p:cNvGrpSpPr/>
              <p:nvPr/>
            </p:nvGrpSpPr>
            <p:grpSpPr>
              <a:xfrm>
                <a:off x="875880" y="395640"/>
                <a:ext cx="475200" cy="361080"/>
                <a:chOff x="875880" y="395640"/>
                <a:chExt cx="475200" cy="361080"/>
              </a:xfrm>
            </p:grpSpPr>
            <p:sp>
              <p:nvSpPr>
                <p:cNvPr id="633" name="Полилиния 25"/>
                <p:cNvSpPr/>
                <p:nvPr/>
              </p:nvSpPr>
              <p:spPr>
                <a:xfrm>
                  <a:off x="875880" y="69408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229 w 67478"/>
                    <a:gd name="GluePoint1Y" fmla="*/ 52366 h 63421"/>
                    <a:gd name="GluePoint2X" fmla="*/ 67478 w 67478"/>
                    <a:gd name="GluePoint2Y" fmla="*/ 4073 h 63421"/>
                    <a:gd name="GluePoint3X" fmla="*/ 37811 w 67478"/>
                    <a:gd name="GluePoint3Y" fmla="*/ 0 h 63421"/>
                    <a:gd name="GluePoint4X" fmla="*/ 0 w 67478"/>
                    <a:gd name="GluePoint4Y" fmla="*/ 63421 h 63421"/>
                    <a:gd name="GluePoint5X" fmla="*/ 37229 w 67478"/>
                    <a:gd name="GluePoint5Y" fmla="*/ 52366 h 63421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34" name="Полилиния 26"/>
                <p:cNvSpPr/>
                <p:nvPr/>
              </p:nvSpPr>
              <p:spPr>
                <a:xfrm>
                  <a:off x="931320" y="395640"/>
                  <a:ext cx="419760" cy="307800"/>
                </a:xfrm>
                <a:custGeom>
                  <a:avLst/>
                  <a:gdLst>
                    <a:gd name="textAreaLeft" fmla="*/ 0 w 419760"/>
                    <a:gd name="textAreaRight" fmla="*/ 420480 w 419760"/>
                    <a:gd name="textAreaTop" fmla="*/ 0 h 307800"/>
                    <a:gd name="textAreaBottom" fmla="*/ 308520 h 307800"/>
                    <a:gd name="GluePoint1X" fmla="*/ 29086 w 420567"/>
                    <a:gd name="GluePoint1Y" fmla="*/ 277540 h 308378"/>
                    <a:gd name="GluePoint2X" fmla="*/ 319941 w 420567"/>
                    <a:gd name="GluePoint2Y" fmla="*/ 26765 h 308378"/>
                    <a:gd name="GluePoint3X" fmla="*/ 349608 w 420567"/>
                    <a:gd name="GluePoint3Y" fmla="*/ 33747 h 308378"/>
                    <a:gd name="GluePoint4X" fmla="*/ 371713 w 420567"/>
                    <a:gd name="GluePoint4Y" fmla="*/ 305469 h 308378"/>
                    <a:gd name="GluePoint5X" fmla="*/ 398472 w 420567"/>
                    <a:gd name="GluePoint5Y" fmla="*/ 308378 h 308378"/>
                    <a:gd name="GluePoint6X" fmla="*/ 362406 w 420567"/>
                    <a:gd name="GluePoint6Y" fmla="*/ 9891 h 308378"/>
                    <a:gd name="GluePoint7X" fmla="*/ 320523 w 420567"/>
                    <a:gd name="GluePoint7Y" fmla="*/ 0 h 308378"/>
                    <a:gd name="GluePoint8X" fmla="*/ 0 w 420567"/>
                    <a:gd name="GluePoint8Y" fmla="*/ 272886 h 308378"/>
                    <a:gd name="GluePoint9X" fmla="*/ 29086 w 420567"/>
                    <a:gd name="GluePoint9Y" fmla="*/ 277540 h 3083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35" name="Рисунок 5"/>
            <p:cNvGrpSpPr/>
            <p:nvPr/>
          </p:nvGrpSpPr>
          <p:grpSpPr>
            <a:xfrm>
              <a:off x="1205280" y="1178640"/>
              <a:ext cx="1823040" cy="425880"/>
              <a:chOff x="1205280" y="1178640"/>
              <a:chExt cx="1823040" cy="425880"/>
            </a:xfrm>
          </p:grpSpPr>
          <p:sp>
            <p:nvSpPr>
              <p:cNvPr id="636" name="Полилиния 28"/>
              <p:cNvSpPr/>
              <p:nvPr/>
            </p:nvSpPr>
            <p:spPr>
              <a:xfrm>
                <a:off x="1205280" y="1178640"/>
                <a:ext cx="417600" cy="425880"/>
              </a:xfrm>
              <a:custGeom>
                <a:avLst/>
                <a:gdLst>
                  <a:gd name="textAreaLeft" fmla="*/ 0 w 417600"/>
                  <a:gd name="textAreaRight" fmla="*/ 418320 w 417600"/>
                  <a:gd name="textAreaTop" fmla="*/ 0 h 425880"/>
                  <a:gd name="textAreaBottom" fmla="*/ 426600 h 425880"/>
                  <a:gd name="GluePoint1X" fmla="*/ 352517 w 418249"/>
                  <a:gd name="GluePoint1Y" fmla="*/ 426493 h 426492"/>
                  <a:gd name="GluePoint2X" fmla="*/ 352517 w 418249"/>
                  <a:gd name="GluePoint2Y" fmla="*/ 123351 h 426492"/>
                  <a:gd name="GluePoint3X" fmla="*/ 209416 w 418249"/>
                  <a:gd name="GluePoint3Y" fmla="*/ 303723 h 426492"/>
                  <a:gd name="GluePoint4X" fmla="*/ 65733 w 418249"/>
                  <a:gd name="GluePoint4Y" fmla="*/ 123351 h 426492"/>
                  <a:gd name="GluePoint5X" fmla="*/ 65733 w 418249"/>
                  <a:gd name="GluePoint5Y" fmla="*/ 426493 h 426492"/>
                  <a:gd name="GluePoint6X" fmla="*/ 0 w 418249"/>
                  <a:gd name="GluePoint6Y" fmla="*/ 426493 h 426492"/>
                  <a:gd name="GluePoint7X" fmla="*/ 0 w 418249"/>
                  <a:gd name="GluePoint7Y" fmla="*/ 0 h 426492"/>
                  <a:gd name="GluePoint8X" fmla="*/ 38393 w 418249"/>
                  <a:gd name="GluePoint8Y" fmla="*/ 0 h 426492"/>
                  <a:gd name="GluePoint9X" fmla="*/ 209416 w 418249"/>
                  <a:gd name="GluePoint9Y" fmla="*/ 216447 h 426492"/>
                  <a:gd name="GluePoint10X" fmla="*/ 380439 w 418249"/>
                  <a:gd name="GluePoint10Y" fmla="*/ 0 h 426492"/>
                  <a:gd name="GluePoint11X" fmla="*/ 418250 w 418249"/>
                  <a:gd name="GluePoint11Y" fmla="*/ 0 h 426492"/>
                  <a:gd name="GluePoint12X" fmla="*/ 418250 w 418249"/>
                  <a:gd name="GluePoint12Y" fmla="*/ 426493 h 426492"/>
                  <a:gd name="GluePoint13X" fmla="*/ 352517 w 418249"/>
                  <a:gd name="GluePoint13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7" name="Полилиния 29"/>
              <p:cNvSpPr/>
              <p:nvPr/>
            </p:nvSpPr>
            <p:spPr>
              <a:xfrm>
                <a:off x="167760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38" name="Полилиния 30"/>
              <p:cNvSpPr/>
              <p:nvPr/>
            </p:nvSpPr>
            <p:spPr>
              <a:xfrm>
                <a:off x="2699640" y="1178640"/>
                <a:ext cx="328680" cy="425880"/>
              </a:xfrm>
              <a:custGeom>
                <a:avLst/>
                <a:gdLst>
                  <a:gd name="textAreaLeft" fmla="*/ 0 w 328680"/>
                  <a:gd name="textAreaRight" fmla="*/ 329400 w 328680"/>
                  <a:gd name="textAreaTop" fmla="*/ 0 h 425880"/>
                  <a:gd name="textAreaBottom" fmla="*/ 426600 h 425880"/>
                  <a:gd name="GluePoint1X" fmla="*/ 263515 w 329248"/>
                  <a:gd name="GluePoint1Y" fmla="*/ 426493 h 426492"/>
                  <a:gd name="GluePoint2X" fmla="*/ 263515 w 329248"/>
                  <a:gd name="GluePoint2Y" fmla="*/ 125679 h 426492"/>
                  <a:gd name="GluePoint3X" fmla="*/ 38393 w 329248"/>
                  <a:gd name="GluePoint3Y" fmla="*/ 426493 h 426492"/>
                  <a:gd name="GluePoint4X" fmla="*/ 0 w 329248"/>
                  <a:gd name="GluePoint4Y" fmla="*/ 426493 h 426492"/>
                  <a:gd name="GluePoint5X" fmla="*/ 0 w 329248"/>
                  <a:gd name="GluePoint5Y" fmla="*/ 0 h 426492"/>
                  <a:gd name="GluePoint6X" fmla="*/ 65733 w 329248"/>
                  <a:gd name="GluePoint6Y" fmla="*/ 0 h 426492"/>
                  <a:gd name="GluePoint7X" fmla="*/ 65733 w 329248"/>
                  <a:gd name="GluePoint7Y" fmla="*/ 300814 h 426492"/>
                  <a:gd name="GluePoint8X" fmla="*/ 290855 w 329248"/>
                  <a:gd name="GluePoint8Y" fmla="*/ 0 h 426492"/>
                  <a:gd name="GluePoint9X" fmla="*/ 329248 w 329248"/>
                  <a:gd name="GluePoint9Y" fmla="*/ 0 h 426492"/>
                  <a:gd name="GluePoint10X" fmla="*/ 329248 w 329248"/>
                  <a:gd name="GluePoint10Y" fmla="*/ 426493 h 426492"/>
                  <a:gd name="GluePoint11X" fmla="*/ 263515 w 329248"/>
                  <a:gd name="GluePoint11Y" fmla="*/ 426493 h 42649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39" name="Рисунок 5"/>
            <p:cNvGrpSpPr/>
            <p:nvPr/>
          </p:nvGrpSpPr>
          <p:grpSpPr>
            <a:xfrm>
              <a:off x="2326320" y="851760"/>
              <a:ext cx="762840" cy="185040"/>
              <a:chOff x="2326320" y="851760"/>
              <a:chExt cx="762840" cy="185040"/>
            </a:xfrm>
          </p:grpSpPr>
          <p:sp>
            <p:nvSpPr>
              <p:cNvPr id="640" name="Полилиния 32"/>
              <p:cNvSpPr/>
              <p:nvPr/>
            </p:nvSpPr>
            <p:spPr>
              <a:xfrm>
                <a:off x="2326320" y="851760"/>
                <a:ext cx="153360" cy="185040"/>
              </a:xfrm>
              <a:custGeom>
                <a:avLst/>
                <a:gdLst>
                  <a:gd name="textAreaLeft" fmla="*/ 0 w 153360"/>
                  <a:gd name="textAreaRight" fmla="*/ 154080 w 153360"/>
                  <a:gd name="textAreaTop" fmla="*/ 0 h 185040"/>
                  <a:gd name="textAreaBottom" fmla="*/ 185760 h 185040"/>
                  <a:gd name="GluePoint1X" fmla="*/ 115179 w 154153"/>
                  <a:gd name="GluePoint1Y" fmla="*/ 185609 h 185608"/>
                  <a:gd name="GluePoint2X" fmla="*/ 115179 w 154153"/>
                  <a:gd name="GluePoint2Y" fmla="*/ 109969 h 185608"/>
                  <a:gd name="GluePoint3X" fmla="*/ 38975 w 154153"/>
                  <a:gd name="GluePoint3Y" fmla="*/ 109969 h 185608"/>
                  <a:gd name="GluePoint4X" fmla="*/ 38975 w 154153"/>
                  <a:gd name="GluePoint4Y" fmla="*/ 185609 h 185608"/>
                  <a:gd name="GluePoint5X" fmla="*/ 0 w 154153"/>
                  <a:gd name="GluePoint5Y" fmla="*/ 185609 h 185608"/>
                  <a:gd name="GluePoint6X" fmla="*/ 0 w 154153"/>
                  <a:gd name="GluePoint6Y" fmla="*/ 0 h 185608"/>
                  <a:gd name="GluePoint7X" fmla="*/ 38975 w 154153"/>
                  <a:gd name="GluePoint7Y" fmla="*/ 0 h 185608"/>
                  <a:gd name="GluePoint8X" fmla="*/ 38975 w 154153"/>
                  <a:gd name="GluePoint8Y" fmla="*/ 75058 h 185608"/>
                  <a:gd name="GluePoint9X" fmla="*/ 115179 w 154153"/>
                  <a:gd name="GluePoint9Y" fmla="*/ 75058 h 185608"/>
                  <a:gd name="GluePoint10X" fmla="*/ 115179 w 154153"/>
                  <a:gd name="GluePoint10Y" fmla="*/ 0 h 185608"/>
                  <a:gd name="GluePoint11X" fmla="*/ 154153 w 154153"/>
                  <a:gd name="GluePoint11Y" fmla="*/ 0 h 185608"/>
                  <a:gd name="GluePoint12X" fmla="*/ 154153 w 154153"/>
                  <a:gd name="GluePoint12Y" fmla="*/ 185609 h 185608"/>
                  <a:gd name="GluePoint13X" fmla="*/ 115179 w 154153"/>
                  <a:gd name="GluePoint13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1" name="Полилиния 33"/>
              <p:cNvSpPr/>
              <p:nvPr/>
            </p:nvSpPr>
            <p:spPr>
              <a:xfrm>
                <a:off x="2524680" y="851760"/>
                <a:ext cx="155160" cy="18504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5040"/>
                  <a:gd name="textAreaBottom" fmla="*/ 185760 h 185040"/>
                  <a:gd name="GluePoint1X" fmla="*/ 116342 w 155898"/>
                  <a:gd name="GluePoint1Y" fmla="*/ 185609 h 185608"/>
                  <a:gd name="GluePoint2X" fmla="*/ 116342 w 155898"/>
                  <a:gd name="GluePoint2Y" fmla="*/ 69240 h 185608"/>
                  <a:gd name="GluePoint3X" fmla="*/ 22687 w 155898"/>
                  <a:gd name="GluePoint3Y" fmla="*/ 185609 h 185608"/>
                  <a:gd name="GluePoint4X" fmla="*/ 0 w 155898"/>
                  <a:gd name="GluePoint4Y" fmla="*/ 185609 h 185608"/>
                  <a:gd name="GluePoint5X" fmla="*/ 0 w 155898"/>
                  <a:gd name="GluePoint5Y" fmla="*/ 0 h 185608"/>
                  <a:gd name="GluePoint6X" fmla="*/ 38974 w 155898"/>
                  <a:gd name="GluePoint6Y" fmla="*/ 0 h 185608"/>
                  <a:gd name="GluePoint7X" fmla="*/ 38974 w 155898"/>
                  <a:gd name="GluePoint7Y" fmla="*/ 116951 h 185608"/>
                  <a:gd name="GluePoint8X" fmla="*/ 132630 w 155898"/>
                  <a:gd name="GluePoint8Y" fmla="*/ 0 h 185608"/>
                  <a:gd name="GluePoint9X" fmla="*/ 155898 w 155898"/>
                  <a:gd name="GluePoint9Y" fmla="*/ 0 h 185608"/>
                  <a:gd name="GluePoint10X" fmla="*/ 155898 w 155898"/>
                  <a:gd name="GluePoint10Y" fmla="*/ 185609 h 185608"/>
                  <a:gd name="GluePoint11X" fmla="*/ 116342 w 155898"/>
                  <a:gd name="GluePoint11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2" name="Полилиния 34"/>
              <p:cNvSpPr/>
              <p:nvPr/>
            </p:nvSpPr>
            <p:spPr>
              <a:xfrm>
                <a:off x="2711880" y="852480"/>
                <a:ext cx="155880" cy="184320"/>
              </a:xfrm>
              <a:custGeom>
                <a:avLst/>
                <a:gdLst>
                  <a:gd name="textAreaLeft" fmla="*/ 0 w 155880"/>
                  <a:gd name="textAreaRight" fmla="*/ 156600 w 155880"/>
                  <a:gd name="textAreaTop" fmla="*/ 0 h 184320"/>
                  <a:gd name="textAreaBottom" fmla="*/ 185040 h 184320"/>
                  <a:gd name="GluePoint1X" fmla="*/ 118088 w 156480"/>
                  <a:gd name="GluePoint1Y" fmla="*/ 185027 h 185026"/>
                  <a:gd name="GluePoint2X" fmla="*/ 118088 w 156480"/>
                  <a:gd name="GluePoint2Y" fmla="*/ 139643 h 185026"/>
                  <a:gd name="GluePoint3X" fmla="*/ 95982 w 156480"/>
                  <a:gd name="GluePoint3Y" fmla="*/ 139643 h 185026"/>
                  <a:gd name="GluePoint4X" fmla="*/ 56426 w 156480"/>
                  <a:gd name="GluePoint4Y" fmla="*/ 166408 h 185026"/>
                  <a:gd name="GluePoint5X" fmla="*/ 43628 w 156480"/>
                  <a:gd name="GluePoint5Y" fmla="*/ 185027 h 185026"/>
                  <a:gd name="GluePoint6X" fmla="*/ 0 w 156480"/>
                  <a:gd name="GluePoint6Y" fmla="*/ 185027 h 185026"/>
                  <a:gd name="GluePoint7X" fmla="*/ 16870 w 156480"/>
                  <a:gd name="GluePoint7Y" fmla="*/ 160589 h 185026"/>
                  <a:gd name="GluePoint8X" fmla="*/ 46537 w 156480"/>
                  <a:gd name="GluePoint8Y" fmla="*/ 128006 h 185026"/>
                  <a:gd name="GluePoint9X" fmla="*/ 4072 w 156480"/>
                  <a:gd name="GluePoint9Y" fmla="*/ 69821 h 185026"/>
                  <a:gd name="GluePoint10X" fmla="*/ 89584 w 156480"/>
                  <a:gd name="GluePoint10Y" fmla="*/ 0 h 185026"/>
                  <a:gd name="GluePoint11X" fmla="*/ 156480 w 156480"/>
                  <a:gd name="GluePoint11Y" fmla="*/ 0 h 185026"/>
                  <a:gd name="GluePoint12X" fmla="*/ 156480 w 156480"/>
                  <a:gd name="GluePoint12Y" fmla="*/ 185027 h 185026"/>
                  <a:gd name="GluePoint13X" fmla="*/ 118088 w 156480"/>
                  <a:gd name="GluePoint13Y" fmla="*/ 185027 h 185026"/>
                  <a:gd name="GluePoint14X" fmla="*/ 86093 w 156480"/>
                  <a:gd name="GluePoint14Y" fmla="*/ 34329 h 185026"/>
                  <a:gd name="GluePoint15X" fmla="*/ 40720 w 156480"/>
                  <a:gd name="GluePoint15Y" fmla="*/ 69821 h 185026"/>
                  <a:gd name="GluePoint16X" fmla="*/ 86093 w 156480"/>
                  <a:gd name="GluePoint16Y" fmla="*/ 105314 h 185026"/>
                  <a:gd name="GluePoint17X" fmla="*/ 118088 w 156480"/>
                  <a:gd name="GluePoint17Y" fmla="*/ 105314 h 185026"/>
                  <a:gd name="GluePoint18X" fmla="*/ 118088 w 156480"/>
                  <a:gd name="GluePoint18Y" fmla="*/ 34329 h 185026"/>
                  <a:gd name="GluePoint19X" fmla="*/ 86093 w 156480"/>
                  <a:gd name="GluePoint19Y" fmla="*/ 34329 h 1850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43" name="Полилиния 35"/>
              <p:cNvSpPr/>
              <p:nvPr/>
            </p:nvSpPr>
            <p:spPr>
              <a:xfrm>
                <a:off x="2902680" y="851760"/>
                <a:ext cx="186480" cy="185040"/>
              </a:xfrm>
              <a:custGeom>
                <a:avLst/>
                <a:gdLst>
                  <a:gd name="textAreaLeft" fmla="*/ 0 w 186480"/>
                  <a:gd name="textAreaRight" fmla="*/ 187200 w 186480"/>
                  <a:gd name="textAreaTop" fmla="*/ 0 h 185040"/>
                  <a:gd name="textAreaBottom" fmla="*/ 185760 h 185040"/>
                  <a:gd name="GluePoint1X" fmla="*/ 30831 w 187310"/>
                  <a:gd name="GluePoint1Y" fmla="*/ 185609 h 185608"/>
                  <a:gd name="GluePoint2X" fmla="*/ 71550 w 187310"/>
                  <a:gd name="GluePoint2Y" fmla="*/ 118696 h 185608"/>
                  <a:gd name="GluePoint3X" fmla="*/ 0 w 187310"/>
                  <a:gd name="GluePoint3Y" fmla="*/ 0 h 185608"/>
                  <a:gd name="GluePoint4X" fmla="*/ 44210 w 187310"/>
                  <a:gd name="GluePoint4Y" fmla="*/ 0 h 185608"/>
                  <a:gd name="GluePoint5X" fmla="*/ 93655 w 187310"/>
                  <a:gd name="GluePoint5Y" fmla="*/ 80876 h 185608"/>
                  <a:gd name="GluePoint6X" fmla="*/ 143101 w 187310"/>
                  <a:gd name="GluePoint6Y" fmla="*/ 0 h 185608"/>
                  <a:gd name="GluePoint7X" fmla="*/ 187311 w 187310"/>
                  <a:gd name="GluePoint7Y" fmla="*/ 0 h 185608"/>
                  <a:gd name="GluePoint8X" fmla="*/ 75040 w 187310"/>
                  <a:gd name="GluePoint8Y" fmla="*/ 185609 h 185608"/>
                  <a:gd name="GluePoint9X" fmla="*/ 30831 w 187310"/>
                  <a:gd name="GluePoint9Y" fmla="*/ 185609 h 18560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44" name="Полилиния 36"/>
            <p:cNvSpPr/>
            <p:nvPr/>
          </p:nvSpPr>
          <p:spPr>
            <a:xfrm>
              <a:off x="2032920" y="1178640"/>
              <a:ext cx="640800" cy="424440"/>
            </a:xfrm>
            <a:custGeom>
              <a:avLst/>
              <a:gdLst>
                <a:gd name="textAreaLeft" fmla="*/ 0 w 640800"/>
                <a:gd name="textAreaRight" fmla="*/ 641520 w 640800"/>
                <a:gd name="textAreaTop" fmla="*/ 0 h 424440"/>
                <a:gd name="textAreaBottom" fmla="*/ 425160 h 424440"/>
                <a:gd name="GluePoint1X" fmla="*/ 470604 w 641626"/>
                <a:gd name="GluePoint1Y" fmla="*/ 15128 h 425329"/>
                <a:gd name="GluePoint2X" fmla="*/ 353098 w 641626"/>
                <a:gd name="GluePoint2Y" fmla="*/ 78549 h 425329"/>
                <a:gd name="GluePoint3X" fmla="*/ 353098 w 641626"/>
                <a:gd name="GluePoint3Y" fmla="*/ 0 h 425329"/>
                <a:gd name="GluePoint4X" fmla="*/ 287365 w 641626"/>
                <a:gd name="GluePoint4Y" fmla="*/ 0 h 425329"/>
                <a:gd name="GluePoint5X" fmla="*/ 287365 w 641626"/>
                <a:gd name="GluePoint5Y" fmla="*/ 191427 h 425329"/>
                <a:gd name="GluePoint6X" fmla="*/ 176840 w 641626"/>
                <a:gd name="GluePoint6Y" fmla="*/ 304887 h 425329"/>
                <a:gd name="GluePoint7X" fmla="*/ 66315 w 641626"/>
                <a:gd name="GluePoint7Y" fmla="*/ 191427 h 425329"/>
                <a:gd name="GluePoint8X" fmla="*/ 176840 w 641626"/>
                <a:gd name="GluePoint8Y" fmla="*/ 77386 h 425329"/>
                <a:gd name="GluePoint9X" fmla="*/ 258861 w 641626"/>
                <a:gd name="GluePoint9Y" fmla="*/ 113460 h 425329"/>
                <a:gd name="GluePoint10X" fmla="*/ 258861 w 641626"/>
                <a:gd name="GluePoint10Y" fmla="*/ 46548 h 425329"/>
                <a:gd name="GluePoint11X" fmla="*/ 170441 w 641626"/>
                <a:gd name="GluePoint11Y" fmla="*/ 15128 h 425329"/>
                <a:gd name="GluePoint12X" fmla="*/ 0 w 641626"/>
                <a:gd name="GluePoint12Y" fmla="*/ 190845 h 425329"/>
                <a:gd name="GluePoint13X" fmla="*/ 170441 w 641626"/>
                <a:gd name="GluePoint13Y" fmla="*/ 365981 h 425329"/>
                <a:gd name="GluePoint14X" fmla="*/ 287947 w 641626"/>
                <a:gd name="GluePoint14Y" fmla="*/ 303142 h 425329"/>
                <a:gd name="GluePoint15X" fmla="*/ 287947 w 641626"/>
                <a:gd name="GluePoint15Y" fmla="*/ 425329 h 425329"/>
                <a:gd name="GluePoint16X" fmla="*/ 354844 w 641626"/>
                <a:gd name="GluePoint16Y" fmla="*/ 425329 h 425329"/>
                <a:gd name="GluePoint17X" fmla="*/ 354844 w 641626"/>
                <a:gd name="GluePoint17Y" fmla="*/ 181536 h 425329"/>
                <a:gd name="GluePoint18X" fmla="*/ 354844 w 641626"/>
                <a:gd name="GluePoint18Y" fmla="*/ 181536 h 425329"/>
                <a:gd name="GluePoint19X" fmla="*/ 465369 w 641626"/>
                <a:gd name="GluePoint19Y" fmla="*/ 76222 h 425329"/>
                <a:gd name="GluePoint20X" fmla="*/ 575894 w 641626"/>
                <a:gd name="GluePoint20Y" fmla="*/ 190264 h 425329"/>
                <a:gd name="GluePoint21X" fmla="*/ 465369 w 641626"/>
                <a:gd name="GluePoint21Y" fmla="*/ 303723 h 425329"/>
                <a:gd name="GluePoint22X" fmla="*/ 384511 w 641626"/>
                <a:gd name="GluePoint22Y" fmla="*/ 268813 h 425329"/>
                <a:gd name="GluePoint23X" fmla="*/ 384511 w 641626"/>
                <a:gd name="GluePoint23Y" fmla="*/ 336307 h 425329"/>
                <a:gd name="GluePoint24X" fmla="*/ 471767 w 641626"/>
                <a:gd name="GluePoint24Y" fmla="*/ 365981 h 425329"/>
                <a:gd name="GluePoint25X" fmla="*/ 641627 w 641626"/>
                <a:gd name="GluePoint25Y" fmla="*/ 190845 h 425329"/>
                <a:gd name="GluePoint26X" fmla="*/ 470604 w 641626"/>
                <a:gd name="GluePoint26Y" fmla="*/ 15128 h 42532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4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397800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Спасибо!</a:t>
            </a:r>
            <a:endParaRPr lang="ru-RU" sz="3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607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</a:p>
        </p:txBody>
      </p:sp>
      <p:sp>
        <p:nvSpPr>
          <p:cNvPr id="608" name="PlaceHolder 3"/>
          <p:cNvSpPr>
            <a:spLocks noGrp="1"/>
          </p:cNvSpPr>
          <p:nvPr>
            <p:ph type="body" hasCustomPrompt="1"/>
          </p:nvPr>
        </p:nvSpPr>
        <p:spPr>
          <a:xfrm>
            <a:off x="2717280" y="6084000"/>
            <a:ext cx="379728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Контакты</a:t>
            </a:r>
          </a:p>
        </p:txBody>
      </p:sp>
      <p:sp>
        <p:nvSpPr>
          <p:cNvPr id="60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Полилиния 5"/>
          <p:cNvSpPr/>
          <p:nvPr/>
        </p:nvSpPr>
        <p:spPr>
          <a:xfrm>
            <a:off x="0" y="1800"/>
            <a:ext cx="1440" cy="1440"/>
          </a:xfrm>
          <a:solidFill>
            <a:srgbClr val="86888C"/>
          </a:solidFill>
          <a:ln w="224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2840" rIns="90000" bIns="-42840" anchor="ctr">
            <a:noAutofit/>
          </a:bodyPr>
          <a:lstStyle/>
          <a:p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grpSp>
        <p:nvGrpSpPr>
          <p:cNvPr id="647" name="Рисунок 37"/>
          <p:cNvGrpSpPr/>
          <p:nvPr/>
        </p:nvGrpSpPr>
        <p:grpSpPr>
          <a:xfrm>
            <a:off x="0" y="1800"/>
            <a:ext cx="12189960" cy="6855120"/>
            <a:chOff x="0" y="1800"/>
            <a:chExt cx="12189960" cy="6855120"/>
          </a:xfrm>
        </p:grpSpPr>
        <p:sp>
          <p:nvSpPr>
            <p:cNvPr id="648" name="Полилиния 39"/>
            <p:cNvSpPr/>
            <p:nvPr/>
          </p:nvSpPr>
          <p:spPr>
            <a:xfrm>
              <a:off x="1948680" y="1800"/>
              <a:ext cx="10241280" cy="6855120"/>
            </a:xfrm>
            <a:custGeom>
              <a:avLst/>
              <a:gdLst>
                <a:gd name="textAreaLeft" fmla="*/ 0 w 10241280"/>
                <a:gd name="textAreaRight" fmla="*/ 10242000 w 10241280"/>
                <a:gd name="textAreaTop" fmla="*/ 0 h 6855120"/>
                <a:gd name="textAreaBottom" fmla="*/ 6855840 h 6855120"/>
                <a:gd name="GluePoint1X" fmla="*/ 10242131 w 10242131"/>
                <a:gd name="GluePoint1Y" fmla="*/ 158322 h 6855759"/>
                <a:gd name="GluePoint2X" fmla="*/ 10242131 w 10242131"/>
                <a:gd name="GluePoint2Y" fmla="*/ 0 h 6855759"/>
                <a:gd name="GluePoint3X" fmla="*/ 4890240 w 10242131"/>
                <a:gd name="GluePoint3Y" fmla="*/ 0 h 6855759"/>
                <a:gd name="GluePoint4X" fmla="*/ 4510122 w 10242131"/>
                <a:gd name="GluePoint4Y" fmla="*/ 0 h 6855759"/>
                <a:gd name="GluePoint5X" fmla="*/ 3244555 w 10242131"/>
                <a:gd name="GluePoint5Y" fmla="*/ 0 h 6855759"/>
                <a:gd name="GluePoint6X" fmla="*/ 5424018 w 10242131"/>
                <a:gd name="GluePoint6Y" fmla="*/ 808404 h 6855759"/>
                <a:gd name="GluePoint7X" fmla="*/ 8181161 w 10242131"/>
                <a:gd name="GluePoint7Y" fmla="*/ 2699980 h 6855759"/>
                <a:gd name="GluePoint8X" fmla="*/ 7104198 w 10242131"/>
                <a:gd name="GluePoint8Y" fmla="*/ 4991952 h 6855759"/>
                <a:gd name="GluePoint9X" fmla="*/ 6685105 w 10242131"/>
                <a:gd name="GluePoint9Y" fmla="*/ 5752658 h 6855759"/>
                <a:gd name="GluePoint10X" fmla="*/ 4804002 w 10242131"/>
                <a:gd name="GluePoint10Y" fmla="*/ 6267260 h 6855759"/>
                <a:gd name="GluePoint11X" fmla="*/ 3839707 w 10242131"/>
                <a:gd name="GluePoint11Y" fmla="*/ 6469697 h 6855759"/>
                <a:gd name="GluePoint12X" fmla="*/ 2868021 w 10242131"/>
                <a:gd name="GluePoint12Y" fmla="*/ 6047356 h 6855759"/>
                <a:gd name="GluePoint13X" fmla="*/ 215706 w 10242131"/>
                <a:gd name="GluePoint13Y" fmla="*/ 4243786 h 6855759"/>
                <a:gd name="GluePoint14X" fmla="*/ 0 w 10242131"/>
                <a:gd name="GluePoint14Y" fmla="*/ 4769361 h 6855759"/>
                <a:gd name="GluePoint15X" fmla="*/ 2640219 w 10242131"/>
                <a:gd name="GluePoint15Y" fmla="*/ 6514035 h 6855759"/>
                <a:gd name="GluePoint16X" fmla="*/ 3404039 w 10242131"/>
                <a:gd name="GluePoint16Y" fmla="*/ 6855536 h 6855759"/>
                <a:gd name="GluePoint17X" fmla="*/ 5052188 w 10242131"/>
                <a:gd name="GluePoint17Y" fmla="*/ 6855536 h 6855759"/>
                <a:gd name="GluePoint18X" fmla="*/ 4824834 w 10242131"/>
                <a:gd name="GluePoint18Y" fmla="*/ 6795073 h 6855759"/>
                <a:gd name="GluePoint19X" fmla="*/ 4921375 w 10242131"/>
                <a:gd name="GluePoint19Y" fmla="*/ 6773128 h 6855759"/>
                <a:gd name="GluePoint20X" fmla="*/ 9558949 w 10242131"/>
                <a:gd name="GluePoint20Y" fmla="*/ 5170652 h 6855759"/>
                <a:gd name="GluePoint21X" fmla="*/ 9413801 w 10242131"/>
                <a:gd name="GluePoint21Y" fmla="*/ 4663887 h 6855759"/>
                <a:gd name="GluePoint22X" fmla="*/ 7390462 w 10242131"/>
                <a:gd name="GluePoint22Y" fmla="*/ 5515287 h 6855759"/>
                <a:gd name="GluePoint23X" fmla="*/ 7545914 w 10242131"/>
                <a:gd name="GluePoint23Y" fmla="*/ 5225291 h 6855759"/>
                <a:gd name="GluePoint24X" fmla="*/ 8557695 w 10242131"/>
                <a:gd name="GluePoint24Y" fmla="*/ 3091866 h 6855759"/>
                <a:gd name="GluePoint25X" fmla="*/ 8899511 w 10242131"/>
                <a:gd name="GluePoint25Y" fmla="*/ 3506369 h 6855759"/>
                <a:gd name="GluePoint26X" fmla="*/ 9534981 w 10242131"/>
                <a:gd name="GluePoint26Y" fmla="*/ 6055865 h 6855759"/>
                <a:gd name="GluePoint27X" fmla="*/ 8608766 w 10242131"/>
                <a:gd name="GluePoint27Y" fmla="*/ 6855760 h 6855759"/>
                <a:gd name="GluePoint28X" fmla="*/ 9579333 w 10242131"/>
                <a:gd name="GluePoint28Y" fmla="*/ 6855760 h 6855759"/>
                <a:gd name="GluePoint29X" fmla="*/ 10002009 w 10242131"/>
                <a:gd name="GluePoint29Y" fmla="*/ 6284502 h 6855759"/>
                <a:gd name="GluePoint30X" fmla="*/ 10142902 w 10242131"/>
                <a:gd name="GluePoint30Y" fmla="*/ 4869012 h 6855759"/>
                <a:gd name="GluePoint31X" fmla="*/ 10242131 w 10242131"/>
                <a:gd name="GluePoint31Y" fmla="*/ 4814371 h 6855759"/>
                <a:gd name="GluePoint32X" fmla="*/ 10242131 w 10242131"/>
                <a:gd name="GluePoint32Y" fmla="*/ 4215570 h 6855759"/>
                <a:gd name="GluePoint33X" fmla="*/ 9988122 w 10242131"/>
                <a:gd name="GluePoint33Y" fmla="*/ 4360456 h 6855759"/>
                <a:gd name="GluePoint34X" fmla="*/ 9314347 w 10242131"/>
                <a:gd name="GluePoint34Y" fmla="*/ 3192861 h 6855759"/>
                <a:gd name="GluePoint35X" fmla="*/ 8776090 w 10242131"/>
                <a:gd name="GluePoint35Y" fmla="*/ 2561813 h 6855759"/>
                <a:gd name="GluePoint36X" fmla="*/ 9587397 w 10242131"/>
                <a:gd name="GluePoint36Y" fmla="*/ 202437 h 6855759"/>
                <a:gd name="GluePoint37X" fmla="*/ 9083186 w 10242131"/>
                <a:gd name="GluePoint37Y" fmla="*/ 151156 h 6855759"/>
                <a:gd name="GluePoint38X" fmla="*/ 8389924 w 10242131"/>
                <a:gd name="GluePoint38Y" fmla="*/ 2181572 h 6855759"/>
                <a:gd name="GluePoint39X" fmla="*/ 5652492 w 10242131"/>
                <a:gd name="GluePoint39Y" fmla="*/ 340605 h 6855759"/>
                <a:gd name="GluePoint40X" fmla="*/ 5409234 w 10242131"/>
                <a:gd name="GluePoint40Y" fmla="*/ 225502 h 6855759"/>
                <a:gd name="GluePoint41X" fmla="*/ 8234248 w 10242131"/>
                <a:gd name="GluePoint41Y" fmla="*/ 4031 h 6855759"/>
                <a:gd name="GluePoint42X" fmla="*/ 10242131 w 10242131"/>
                <a:gd name="GluePoint42Y" fmla="*/ 158322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</a:cxnLst>
              <a:rect l="textAreaLeft" t="textAreaTop" r="textAreaRight" b="textAreaBottom"/>
              <a:pathLst>
                <a:path w="10242131" h="6855759">
                  <a:moveTo>
                    <a:pt x="10242131" y="158322"/>
                  </a:moveTo>
                  <a:lnTo>
                    <a:pt x="10242131" y="0"/>
                  </a:lnTo>
                  <a:lnTo>
                    <a:pt x="4890240" y="0"/>
                  </a:lnTo>
                  <a:lnTo>
                    <a:pt x="4510122" y="0"/>
                  </a:lnTo>
                  <a:lnTo>
                    <a:pt x="3244555" y="0"/>
                  </a:lnTo>
                  <a:cubicBezTo>
                    <a:pt x="3961784" y="182731"/>
                    <a:pt x="4700293" y="455259"/>
                    <a:pt x="5424018" y="808404"/>
                  </a:cubicBezTo>
                  <a:cubicBezTo>
                    <a:pt x="6496950" y="1331963"/>
                    <a:pt x="7445565" y="1985405"/>
                    <a:pt x="8181161" y="2699980"/>
                  </a:cubicBezTo>
                  <a:cubicBezTo>
                    <a:pt x="7870929" y="3448370"/>
                    <a:pt x="7510972" y="4222512"/>
                    <a:pt x="7104198" y="4991952"/>
                  </a:cubicBezTo>
                  <a:cubicBezTo>
                    <a:pt x="6967562" y="5249701"/>
                    <a:pt x="6827565" y="5503195"/>
                    <a:pt x="6685105" y="5752658"/>
                  </a:cubicBezTo>
                  <a:cubicBezTo>
                    <a:pt x="6080993" y="5944794"/>
                    <a:pt x="5451121" y="6117447"/>
                    <a:pt x="4804002" y="6267260"/>
                  </a:cubicBezTo>
                  <a:cubicBezTo>
                    <a:pt x="4481451" y="6341830"/>
                    <a:pt x="4159571" y="6409234"/>
                    <a:pt x="3839707" y="6469697"/>
                  </a:cubicBezTo>
                  <a:cubicBezTo>
                    <a:pt x="3515140" y="6345413"/>
                    <a:pt x="3190124" y="6204558"/>
                    <a:pt x="2868021" y="6047356"/>
                  </a:cubicBezTo>
                  <a:cubicBezTo>
                    <a:pt x="1829136" y="5540592"/>
                    <a:pt x="922856" y="4910440"/>
                    <a:pt x="215706" y="4243786"/>
                  </a:cubicBezTo>
                  <a:cubicBezTo>
                    <a:pt x="141564" y="4420470"/>
                    <a:pt x="68094" y="4596707"/>
                    <a:pt x="0" y="4769361"/>
                  </a:cubicBezTo>
                  <a:cubicBezTo>
                    <a:pt x="716781" y="5411829"/>
                    <a:pt x="1611414" y="6012870"/>
                    <a:pt x="2640219" y="6514035"/>
                  </a:cubicBezTo>
                  <a:cubicBezTo>
                    <a:pt x="2893556" y="6637648"/>
                    <a:pt x="3148462" y="6751406"/>
                    <a:pt x="3404039" y="6855536"/>
                  </a:cubicBezTo>
                  <a:lnTo>
                    <a:pt x="5052188" y="6855536"/>
                  </a:lnTo>
                  <a:cubicBezTo>
                    <a:pt x="4976702" y="6836501"/>
                    <a:pt x="4900992" y="6816347"/>
                    <a:pt x="4824834" y="6795073"/>
                  </a:cubicBezTo>
                  <a:cubicBezTo>
                    <a:pt x="4857089" y="6787908"/>
                    <a:pt x="4889120" y="6780518"/>
                    <a:pt x="4921375" y="6773128"/>
                  </a:cubicBezTo>
                  <a:cubicBezTo>
                    <a:pt x="6632466" y="6378107"/>
                    <a:pt x="8228648" y="5822526"/>
                    <a:pt x="9558949" y="5170652"/>
                  </a:cubicBezTo>
                  <a:cubicBezTo>
                    <a:pt x="9530726" y="5007403"/>
                    <a:pt x="9481895" y="4837884"/>
                    <a:pt x="9413801" y="4663887"/>
                  </a:cubicBezTo>
                  <a:cubicBezTo>
                    <a:pt x="8796249" y="4971350"/>
                    <a:pt x="8116203" y="5257314"/>
                    <a:pt x="7390462" y="5515287"/>
                  </a:cubicBezTo>
                  <a:cubicBezTo>
                    <a:pt x="7442653" y="5418995"/>
                    <a:pt x="7494619" y="5322479"/>
                    <a:pt x="7545914" y="5225291"/>
                  </a:cubicBezTo>
                  <a:cubicBezTo>
                    <a:pt x="7919088" y="4519674"/>
                    <a:pt x="8257992" y="3800171"/>
                    <a:pt x="8557695" y="3091866"/>
                  </a:cubicBezTo>
                  <a:cubicBezTo>
                    <a:pt x="8679772" y="3228466"/>
                    <a:pt x="8793785" y="3366858"/>
                    <a:pt x="8899511" y="3506369"/>
                  </a:cubicBezTo>
                  <a:cubicBezTo>
                    <a:pt x="9636003" y="4480933"/>
                    <a:pt x="9862237" y="5386749"/>
                    <a:pt x="9534981" y="6055865"/>
                  </a:cubicBezTo>
                  <a:cubicBezTo>
                    <a:pt x="9366090" y="6402068"/>
                    <a:pt x="9047123" y="6673253"/>
                    <a:pt x="8608766" y="6855760"/>
                  </a:cubicBezTo>
                  <a:lnTo>
                    <a:pt x="9579333" y="6855760"/>
                  </a:lnTo>
                  <a:cubicBezTo>
                    <a:pt x="9755616" y="6689824"/>
                    <a:pt x="9897404" y="6498808"/>
                    <a:pt x="10002009" y="6284502"/>
                  </a:cubicBezTo>
                  <a:cubicBezTo>
                    <a:pt x="10207636" y="5863505"/>
                    <a:pt x="10252882" y="5383614"/>
                    <a:pt x="10142902" y="4869012"/>
                  </a:cubicBezTo>
                  <a:cubicBezTo>
                    <a:pt x="10176277" y="4850873"/>
                    <a:pt x="10209204" y="4832734"/>
                    <a:pt x="10242131" y="4814371"/>
                  </a:cubicBezTo>
                  <a:lnTo>
                    <a:pt x="10242131" y="4215570"/>
                  </a:lnTo>
                  <a:cubicBezTo>
                    <a:pt x="10159029" y="4264164"/>
                    <a:pt x="10074136" y="4312534"/>
                    <a:pt x="9988122" y="4360456"/>
                  </a:cubicBezTo>
                  <a:cubicBezTo>
                    <a:pt x="9839838" y="3982006"/>
                    <a:pt x="9614499" y="3590121"/>
                    <a:pt x="9314347" y="3192861"/>
                  </a:cubicBezTo>
                  <a:cubicBezTo>
                    <a:pt x="9152624" y="2979003"/>
                    <a:pt x="8972756" y="2768280"/>
                    <a:pt x="8776090" y="2561813"/>
                  </a:cubicBezTo>
                  <a:cubicBezTo>
                    <a:pt x="9105361" y="1736613"/>
                    <a:pt x="9378634" y="936271"/>
                    <a:pt x="9587397" y="202437"/>
                  </a:cubicBezTo>
                  <a:cubicBezTo>
                    <a:pt x="9425001" y="181835"/>
                    <a:pt x="9256781" y="165488"/>
                    <a:pt x="9083186" y="151156"/>
                  </a:cubicBezTo>
                  <a:cubicBezTo>
                    <a:pt x="8902198" y="777501"/>
                    <a:pt x="8670141" y="1463861"/>
                    <a:pt x="8389924" y="2181572"/>
                  </a:cubicBezTo>
                  <a:cubicBezTo>
                    <a:pt x="7638200" y="1485583"/>
                    <a:pt x="6700560" y="852295"/>
                    <a:pt x="5652492" y="340605"/>
                  </a:cubicBezTo>
                  <a:cubicBezTo>
                    <a:pt x="5571630" y="301192"/>
                    <a:pt x="5490544" y="262899"/>
                    <a:pt x="5409234" y="225502"/>
                  </a:cubicBezTo>
                  <a:cubicBezTo>
                    <a:pt x="6393912" y="80169"/>
                    <a:pt x="7349919" y="4031"/>
                    <a:pt x="8234248" y="4031"/>
                  </a:cubicBezTo>
                  <a:cubicBezTo>
                    <a:pt x="8984628" y="3807"/>
                    <a:pt x="9660195" y="57551"/>
                    <a:pt x="10242131" y="158322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49" name="Полилиния 40"/>
            <p:cNvSpPr/>
            <p:nvPr/>
          </p:nvSpPr>
          <p:spPr>
            <a:xfrm>
              <a:off x="7971120" y="6355440"/>
              <a:ext cx="893520" cy="501120"/>
            </a:xfrm>
            <a:custGeom>
              <a:avLst/>
              <a:gdLst>
                <a:gd name="textAreaLeft" fmla="*/ 0 w 893520"/>
                <a:gd name="textAreaRight" fmla="*/ 894240 w 893520"/>
                <a:gd name="textAreaTop" fmla="*/ 0 h 501120"/>
                <a:gd name="textAreaBottom" fmla="*/ 501840 h 501120"/>
                <a:gd name="GluePoint1X" fmla="*/ 0 w 894408"/>
                <a:gd name="GluePoint1Y" fmla="*/ 501837 h 501837"/>
                <a:gd name="GluePoint2X" fmla="*/ 593584 w 894408"/>
                <a:gd name="GluePoint2Y" fmla="*/ 501837 h 501837"/>
                <a:gd name="GluePoint3X" fmla="*/ 894408 w 894408"/>
                <a:gd name="GluePoint3Y" fmla="*/ 0 h 501837"/>
                <a:gd name="GluePoint4X" fmla="*/ 169339 w 894408"/>
                <a:gd name="GluePoint4Y" fmla="*/ 230876 h 501837"/>
                <a:gd name="GluePoint5X" fmla="*/ 0 w 894408"/>
                <a:gd name="GluePoint5Y" fmla="*/ 501837 h 5018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894408" h="501837">
                  <a:moveTo>
                    <a:pt x="0" y="501837"/>
                  </a:moveTo>
                  <a:lnTo>
                    <a:pt x="593584" y="501837"/>
                  </a:lnTo>
                  <a:cubicBezTo>
                    <a:pt x="694605" y="337022"/>
                    <a:pt x="794955" y="169743"/>
                    <a:pt x="894408" y="0"/>
                  </a:cubicBezTo>
                  <a:cubicBezTo>
                    <a:pt x="656751" y="80616"/>
                    <a:pt x="415061" y="157426"/>
                    <a:pt x="169339" y="230876"/>
                  </a:cubicBezTo>
                  <a:cubicBezTo>
                    <a:pt x="113341" y="322018"/>
                    <a:pt x="56894" y="412263"/>
                    <a:pt x="0" y="501837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0" name="Полилиния 41"/>
            <p:cNvSpPr/>
            <p:nvPr/>
          </p:nvSpPr>
          <p:spPr>
            <a:xfrm>
              <a:off x="0" y="1800"/>
              <a:ext cx="6145560" cy="6855120"/>
            </a:xfrm>
            <a:custGeom>
              <a:avLst/>
              <a:gdLst>
                <a:gd name="textAreaLeft" fmla="*/ 0 w 6145560"/>
                <a:gd name="textAreaRight" fmla="*/ 6146280 w 6145560"/>
                <a:gd name="textAreaTop" fmla="*/ 0 h 6855120"/>
                <a:gd name="textAreaBottom" fmla="*/ 6855840 h 6855120"/>
                <a:gd name="GluePoint1X" fmla="*/ 2007211 w 6146398"/>
                <a:gd name="GluePoint1Y" fmla="*/ 6850833 h 6855759"/>
                <a:gd name="GluePoint2X" fmla="*/ 1120643 w 6146398"/>
                <a:gd name="GluePoint2Y" fmla="*/ 6824185 h 6855759"/>
                <a:gd name="GluePoint3X" fmla="*/ 3136814 w 6146398"/>
                <a:gd name="GluePoint3Y" fmla="*/ 1864928 h 6855759"/>
                <a:gd name="GluePoint4X" fmla="*/ 3463621 w 6146398"/>
                <a:gd name="GluePoint4Y" fmla="*/ 1266127 h 6855759"/>
                <a:gd name="GluePoint5X" fmla="*/ 2769687 w 6146398"/>
                <a:gd name="GluePoint5Y" fmla="*/ 1492077 h 6855759"/>
                <a:gd name="GluePoint6X" fmla="*/ 2695097 w 6146398"/>
                <a:gd name="GluePoint6Y" fmla="*/ 1631140 h 6855759"/>
                <a:gd name="GluePoint7X" fmla="*/ 1681524 w 6146398"/>
                <a:gd name="GluePoint7Y" fmla="*/ 3749114 h 6855759"/>
                <a:gd name="GluePoint8X" fmla="*/ 719021 w 6146398"/>
                <a:gd name="GluePoint8Y" fmla="*/ 2242482 h 6855759"/>
                <a:gd name="GluePoint9X" fmla="*/ 5436785 w 6146398"/>
                <a:gd name="GluePoint9Y" fmla="*/ 588276 h 6855759"/>
                <a:gd name="GluePoint10X" fmla="*/ 6146399 w 6146398"/>
                <a:gd name="GluePoint10Y" fmla="*/ 435553 h 6855759"/>
                <a:gd name="GluePoint11X" fmla="*/ 5149177 w 6146398"/>
                <a:gd name="GluePoint11Y" fmla="*/ 122492 h 6855759"/>
                <a:gd name="GluePoint12X" fmla="*/ 3945209 w 6146398"/>
                <a:gd name="GluePoint12Y" fmla="*/ 441375 h 6855759"/>
                <a:gd name="GluePoint13X" fmla="*/ 4219153 w 6146398"/>
                <a:gd name="GluePoint13Y" fmla="*/ 0 h 6855759"/>
                <a:gd name="GluePoint14X" fmla="*/ 3625121 w 6146398"/>
                <a:gd name="GluePoint14Y" fmla="*/ 0 h 6855759"/>
                <a:gd name="GluePoint15X" fmla="*/ 3230443 w 6146398"/>
                <a:gd name="GluePoint15Y" fmla="*/ 662175 h 6855759"/>
                <a:gd name="GluePoint16X" fmla="*/ 584625 w 6146398"/>
                <a:gd name="GluePoint16Y" fmla="*/ 1734598 h 6855759"/>
                <a:gd name="GluePoint17X" fmla="*/ 706030 w 6146398"/>
                <a:gd name="GluePoint17Y" fmla="*/ 800119 h 6855759"/>
                <a:gd name="GluePoint18X" fmla="*/ 1632693 w 6146398"/>
                <a:gd name="GluePoint18Y" fmla="*/ 0 h 6855759"/>
                <a:gd name="GluePoint19X" fmla="*/ 661903 w 6146398"/>
                <a:gd name="GluePoint19Y" fmla="*/ 0 h 6855759"/>
                <a:gd name="GluePoint20X" fmla="*/ 238554 w 6146398"/>
                <a:gd name="GluePoint20Y" fmla="*/ 571929 h 6855759"/>
                <a:gd name="GluePoint21X" fmla="*/ 1456186 w 6146398"/>
                <a:gd name="GluePoint21Y" fmla="*/ 4292604 h 6855759"/>
                <a:gd name="GluePoint22X" fmla="*/ 615312 w 6146398"/>
                <a:gd name="GluePoint22Y" fmla="*/ 6781861 h 6855759"/>
                <a:gd name="GluePoint23X" fmla="*/ 0 w 6146398"/>
                <a:gd name="GluePoint23Y" fmla="*/ 6696990 h 6855759"/>
                <a:gd name="GluePoint24X" fmla="*/ 0 w 6146398"/>
                <a:gd name="GluePoint24Y" fmla="*/ 6855760 h 6855759"/>
                <a:gd name="GluePoint25X" fmla="*/ 595600 w 6146398"/>
                <a:gd name="GluePoint25Y" fmla="*/ 6855760 h 6855759"/>
                <a:gd name="GluePoint26X" fmla="*/ 1112131 w 6146398"/>
                <a:gd name="GluePoint26Y" fmla="*/ 6855760 h 6855759"/>
                <a:gd name="GluePoint27X" fmla="*/ 5003805 w 6146398"/>
                <a:gd name="GluePoint27Y" fmla="*/ 6855760 h 6855759"/>
                <a:gd name="GluePoint28X" fmla="*/ 4584264 w 6146398"/>
                <a:gd name="GluePoint28Y" fmla="*/ 6664968 h 6855759"/>
                <a:gd name="GluePoint29X" fmla="*/ 2007211 w 6146398"/>
                <a:gd name="GluePoint29Y" fmla="*/ 6850833 h 68557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</a:cxnLst>
              <a:rect l="textAreaLeft" t="textAreaTop" r="textAreaRight" b="textAreaBottom"/>
              <a:pathLst>
                <a:path w="6146398" h="6855759">
                  <a:moveTo>
                    <a:pt x="2007211" y="6850833"/>
                  </a:moveTo>
                  <a:cubicBezTo>
                    <a:pt x="1698547" y="6850833"/>
                    <a:pt x="1402651" y="6841876"/>
                    <a:pt x="1120643" y="6824185"/>
                  </a:cubicBezTo>
                  <a:cubicBezTo>
                    <a:pt x="1524728" y="5349799"/>
                    <a:pt x="2186855" y="3661556"/>
                    <a:pt x="3136814" y="1864928"/>
                  </a:cubicBezTo>
                  <a:cubicBezTo>
                    <a:pt x="3243659" y="1662267"/>
                    <a:pt x="3352968" y="1462965"/>
                    <a:pt x="3463621" y="1266127"/>
                  </a:cubicBezTo>
                  <a:cubicBezTo>
                    <a:pt x="3226188" y="1339801"/>
                    <a:pt x="2995025" y="1414595"/>
                    <a:pt x="2769687" y="1492077"/>
                  </a:cubicBezTo>
                  <a:cubicBezTo>
                    <a:pt x="2744600" y="1538655"/>
                    <a:pt x="2719737" y="1584114"/>
                    <a:pt x="2695097" y="1631140"/>
                  </a:cubicBezTo>
                  <a:cubicBezTo>
                    <a:pt x="2316547" y="2346612"/>
                    <a:pt x="1978316" y="3055589"/>
                    <a:pt x="1681524" y="3749114"/>
                  </a:cubicBezTo>
                  <a:cubicBezTo>
                    <a:pt x="1229952" y="3242350"/>
                    <a:pt x="899336" y="2727972"/>
                    <a:pt x="719021" y="2242482"/>
                  </a:cubicBezTo>
                  <a:cubicBezTo>
                    <a:pt x="1968460" y="1607627"/>
                    <a:pt x="3563299" y="1021814"/>
                    <a:pt x="5436785" y="588276"/>
                  </a:cubicBezTo>
                  <a:cubicBezTo>
                    <a:pt x="5674443" y="533636"/>
                    <a:pt x="5910309" y="483475"/>
                    <a:pt x="6146399" y="435553"/>
                  </a:cubicBezTo>
                  <a:cubicBezTo>
                    <a:pt x="5811976" y="313285"/>
                    <a:pt x="5478449" y="208259"/>
                    <a:pt x="5149177" y="122492"/>
                  </a:cubicBezTo>
                  <a:cubicBezTo>
                    <a:pt x="4737252" y="220800"/>
                    <a:pt x="4335630" y="327616"/>
                    <a:pt x="3945209" y="441375"/>
                  </a:cubicBezTo>
                  <a:cubicBezTo>
                    <a:pt x="4035702" y="292235"/>
                    <a:pt x="4127092" y="145110"/>
                    <a:pt x="4219153" y="0"/>
                  </a:cubicBezTo>
                  <a:lnTo>
                    <a:pt x="3625121" y="0"/>
                  </a:lnTo>
                  <a:cubicBezTo>
                    <a:pt x="3492068" y="216321"/>
                    <a:pt x="3360584" y="437120"/>
                    <a:pt x="3230443" y="662175"/>
                  </a:cubicBezTo>
                  <a:cubicBezTo>
                    <a:pt x="2256069" y="980386"/>
                    <a:pt x="1365468" y="1343384"/>
                    <a:pt x="584625" y="1734598"/>
                  </a:cubicBezTo>
                  <a:cubicBezTo>
                    <a:pt x="533554" y="1395113"/>
                    <a:pt x="570065" y="1078693"/>
                    <a:pt x="706030" y="800119"/>
                  </a:cubicBezTo>
                  <a:cubicBezTo>
                    <a:pt x="874921" y="453692"/>
                    <a:pt x="1194337" y="182507"/>
                    <a:pt x="1632693" y="0"/>
                  </a:cubicBezTo>
                  <a:lnTo>
                    <a:pt x="661903" y="0"/>
                  </a:lnTo>
                  <a:cubicBezTo>
                    <a:pt x="485395" y="166160"/>
                    <a:pt x="343159" y="357176"/>
                    <a:pt x="238554" y="571929"/>
                  </a:cubicBezTo>
                  <a:cubicBezTo>
                    <a:pt x="-276409" y="1627781"/>
                    <a:pt x="234746" y="3010802"/>
                    <a:pt x="1456186" y="4292604"/>
                  </a:cubicBezTo>
                  <a:cubicBezTo>
                    <a:pt x="1108771" y="5157216"/>
                    <a:pt x="827658" y="5993387"/>
                    <a:pt x="615312" y="6781861"/>
                  </a:cubicBezTo>
                  <a:cubicBezTo>
                    <a:pt x="400278" y="6759020"/>
                    <a:pt x="194875" y="6730581"/>
                    <a:pt x="0" y="6696990"/>
                  </a:cubicBezTo>
                  <a:lnTo>
                    <a:pt x="0" y="6855760"/>
                  </a:lnTo>
                  <a:lnTo>
                    <a:pt x="595600" y="6855760"/>
                  </a:lnTo>
                  <a:lnTo>
                    <a:pt x="1112131" y="6855760"/>
                  </a:lnTo>
                  <a:lnTo>
                    <a:pt x="5003805" y="6855760"/>
                  </a:lnTo>
                  <a:cubicBezTo>
                    <a:pt x="4863585" y="6795073"/>
                    <a:pt x="4723588" y="6731476"/>
                    <a:pt x="4584264" y="6664968"/>
                  </a:cubicBezTo>
                  <a:cubicBezTo>
                    <a:pt x="3688063" y="6786340"/>
                    <a:pt x="2817622" y="6850833"/>
                    <a:pt x="2007211" y="6850833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651" name="Полилиния 42"/>
            <p:cNvSpPr/>
            <p:nvPr/>
          </p:nvSpPr>
          <p:spPr>
            <a:xfrm>
              <a:off x="0" y="2068920"/>
              <a:ext cx="138240" cy="566640"/>
            </a:xfrm>
            <a:custGeom>
              <a:avLst/>
              <a:gdLst>
                <a:gd name="textAreaLeft" fmla="*/ 0 w 138240"/>
                <a:gd name="textAreaRight" fmla="*/ 138960 w 138240"/>
                <a:gd name="textAreaTop" fmla="*/ 0 h 566640"/>
                <a:gd name="textAreaBottom" fmla="*/ 567360 h 566640"/>
                <a:gd name="GluePoint1X" fmla="*/ 0 w 138876"/>
                <a:gd name="GluePoint1Y" fmla="*/ 0 h 567226"/>
                <a:gd name="GluePoint2X" fmla="*/ 0 w 138876"/>
                <a:gd name="GluePoint2Y" fmla="*/ 567227 h 567226"/>
                <a:gd name="GluePoint3X" fmla="*/ 138876 w 138876"/>
                <a:gd name="GluePoint3Y" fmla="*/ 486610 h 567226"/>
                <a:gd name="GluePoint4X" fmla="*/ 0 w 138876"/>
                <a:gd name="GluePoint4Y" fmla="*/ 0 h 56722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38876" h="567226">
                  <a:moveTo>
                    <a:pt x="0" y="0"/>
                  </a:moveTo>
                  <a:lnTo>
                    <a:pt x="0" y="567227"/>
                  </a:lnTo>
                  <a:cubicBezTo>
                    <a:pt x="45695" y="540354"/>
                    <a:pt x="92062" y="513482"/>
                    <a:pt x="138876" y="486610"/>
                  </a:cubicBezTo>
                  <a:cubicBezTo>
                    <a:pt x="78846" y="322690"/>
                    <a:pt x="32031" y="159666"/>
                    <a:pt x="0" y="0"/>
                  </a:cubicBezTo>
                  <a:close/>
                </a:path>
              </a:pathLst>
            </a:custGeom>
            <a:solidFill>
              <a:srgbClr val="86888C">
                <a:alpha val="5000"/>
              </a:srgbClr>
            </a:solidFill>
            <a:ln w="224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52" name="PlaceHolder 1"/>
          <p:cNvSpPr>
            <a:spLocks noGrp="1"/>
          </p:cNvSpPr>
          <p:nvPr>
            <p:ph type="body" hasCustomPrompt="1"/>
          </p:nvPr>
        </p:nvSpPr>
        <p:spPr>
          <a:xfrm>
            <a:off x="3368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 type="body" hasCustomPrompt="1"/>
          </p:nvPr>
        </p:nvSpPr>
        <p:spPr>
          <a:xfrm>
            <a:off x="3368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rgbClr val="0055BB"/>
                </a:solidFill>
                <a:effectLst/>
                <a:uFillTx/>
                <a:latin typeface="Montserrat"/>
              </a:rPr>
              <a:t>раздела</a:t>
            </a:r>
          </a:p>
        </p:txBody>
      </p:sp>
      <p:grpSp>
        <p:nvGrpSpPr>
          <p:cNvPr id="654" name="Рисунок 5"/>
          <p:cNvGrpSpPr/>
          <p:nvPr/>
        </p:nvGrpSpPr>
        <p:grpSpPr>
          <a:xfrm>
            <a:off x="9134640" y="-356040"/>
            <a:ext cx="2409480" cy="1515600"/>
            <a:chOff x="9134640" y="-356040"/>
            <a:chExt cx="2409480" cy="1515600"/>
          </a:xfrm>
        </p:grpSpPr>
        <p:grpSp>
          <p:nvGrpSpPr>
            <p:cNvPr id="655" name="Рисунок 5"/>
            <p:cNvGrpSpPr/>
            <p:nvPr/>
          </p:nvGrpSpPr>
          <p:grpSpPr>
            <a:xfrm>
              <a:off x="9134640" y="-356040"/>
              <a:ext cx="1384200" cy="1380240"/>
              <a:chOff x="9134640" y="-356040"/>
              <a:chExt cx="1384200" cy="1380240"/>
            </a:xfrm>
          </p:grpSpPr>
          <p:grpSp>
            <p:nvGrpSpPr>
              <p:cNvPr id="656" name="Рисунок 5"/>
              <p:cNvGrpSpPr/>
              <p:nvPr/>
            </p:nvGrpSpPr>
            <p:grpSpPr>
              <a:xfrm>
                <a:off x="9134640" y="-356040"/>
                <a:ext cx="1384200" cy="1380240"/>
                <a:chOff x="9134640" y="-356040"/>
                <a:chExt cx="1384200" cy="1380240"/>
              </a:xfrm>
            </p:grpSpPr>
            <p:grpSp>
              <p:nvGrpSpPr>
                <p:cNvPr id="657" name="Рисунок 5"/>
                <p:cNvGrpSpPr/>
                <p:nvPr/>
              </p:nvGrpSpPr>
              <p:grpSpPr>
                <a:xfrm>
                  <a:off x="9134640" y="-356040"/>
                  <a:ext cx="1384200" cy="1380240"/>
                  <a:chOff x="9134640" y="-356040"/>
                  <a:chExt cx="1384200" cy="1380240"/>
                </a:xfrm>
              </p:grpSpPr>
              <p:sp>
                <p:nvSpPr>
                  <p:cNvPr id="658" name="Полилиния 8"/>
                  <p:cNvSpPr/>
                  <p:nvPr/>
                </p:nvSpPr>
                <p:spPr>
                  <a:xfrm>
                    <a:off x="913464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59" name="Рисунок 5"/>
                  <p:cNvGrpSpPr/>
                  <p:nvPr/>
                </p:nvGrpSpPr>
                <p:grpSpPr>
                  <a:xfrm>
                    <a:off x="9902160" y="554040"/>
                    <a:ext cx="616680" cy="470160"/>
                    <a:chOff x="9902160" y="554040"/>
                    <a:chExt cx="616680" cy="470160"/>
                  </a:xfrm>
                </p:grpSpPr>
                <p:grpSp>
                  <p:nvGrpSpPr>
                    <p:cNvPr id="660" name="Рисунок 5"/>
                    <p:cNvGrpSpPr/>
                    <p:nvPr/>
                  </p:nvGrpSpPr>
                  <p:grpSpPr>
                    <a:xfrm>
                      <a:off x="10000800" y="554040"/>
                      <a:ext cx="418320" cy="470160"/>
                      <a:chOff x="10000800" y="554040"/>
                      <a:chExt cx="418320" cy="470160"/>
                    </a:xfrm>
                  </p:grpSpPr>
                  <p:sp>
                    <p:nvSpPr>
                      <p:cNvPr id="661" name="Полилиния 12"/>
                      <p:cNvSpPr/>
                      <p:nvPr/>
                    </p:nvSpPr>
                    <p:spPr>
                      <a:xfrm>
                        <a:off x="1029528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2" name="Полилиния 13"/>
                      <p:cNvSpPr/>
                      <p:nvPr/>
                    </p:nvSpPr>
                    <p:spPr>
                      <a:xfrm>
                        <a:off x="1001880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63" name="Рисунок 5"/>
                      <p:cNvGrpSpPr/>
                      <p:nvPr/>
                    </p:nvGrpSpPr>
                    <p:grpSpPr>
                      <a:xfrm>
                        <a:off x="10000800" y="554040"/>
                        <a:ext cx="418320" cy="291600"/>
                        <a:chOff x="10000800" y="554040"/>
                        <a:chExt cx="418320" cy="291600"/>
                      </a:xfrm>
                    </p:grpSpPr>
                    <p:sp>
                      <p:nvSpPr>
                        <p:cNvPr id="664" name="Полилиния 15"/>
                        <p:cNvSpPr/>
                        <p:nvPr/>
                      </p:nvSpPr>
                      <p:spPr>
                        <a:xfrm>
                          <a:off x="1006704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65" name="Полилиния 16"/>
                        <p:cNvSpPr/>
                        <p:nvPr/>
                      </p:nvSpPr>
                      <p:spPr>
                        <a:xfrm>
                          <a:off x="1000080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66" name="Полилиния 17"/>
                      <p:cNvSpPr/>
                      <p:nvPr/>
                    </p:nvSpPr>
                    <p:spPr>
                      <a:xfrm>
                        <a:off x="1000404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67" name="Рисунок 5"/>
                    <p:cNvGrpSpPr/>
                    <p:nvPr/>
                  </p:nvGrpSpPr>
                  <p:grpSpPr>
                    <a:xfrm>
                      <a:off x="9902160" y="563400"/>
                      <a:ext cx="616680" cy="272520"/>
                      <a:chOff x="9902160" y="563400"/>
                      <a:chExt cx="616680" cy="272520"/>
                    </a:xfrm>
                  </p:grpSpPr>
                  <p:sp>
                    <p:nvSpPr>
                      <p:cNvPr id="668" name="Полилиния 19"/>
                      <p:cNvSpPr/>
                      <p:nvPr/>
                    </p:nvSpPr>
                    <p:spPr>
                      <a:xfrm>
                        <a:off x="1019124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9" name="Полилиния 20"/>
                      <p:cNvSpPr/>
                      <p:nvPr/>
                    </p:nvSpPr>
                    <p:spPr>
                      <a:xfrm>
                        <a:off x="1001664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0" name="Полилиния 21"/>
                      <p:cNvSpPr/>
                      <p:nvPr/>
                    </p:nvSpPr>
                    <p:spPr>
                      <a:xfrm>
                        <a:off x="990216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71" name="Полилиния 22"/>
                      <p:cNvSpPr/>
                      <p:nvPr/>
                    </p:nvSpPr>
                    <p:spPr>
                      <a:xfrm>
                        <a:off x="1021356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2" name="Полилиния 23"/>
                <p:cNvSpPr/>
                <p:nvPr/>
              </p:nvSpPr>
              <p:spPr>
                <a:xfrm>
                  <a:off x="1015668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73" name="Рисунок 5"/>
              <p:cNvGrpSpPr/>
              <p:nvPr/>
            </p:nvGrpSpPr>
            <p:grpSpPr>
              <a:xfrm>
                <a:off x="10108080" y="375120"/>
                <a:ext cx="308160" cy="234000"/>
                <a:chOff x="10108080" y="375120"/>
                <a:chExt cx="308160" cy="234000"/>
              </a:xfrm>
            </p:grpSpPr>
            <p:sp>
              <p:nvSpPr>
                <p:cNvPr id="674" name="Полилиния 25"/>
                <p:cNvSpPr/>
                <p:nvPr/>
              </p:nvSpPr>
              <p:spPr>
                <a:xfrm>
                  <a:off x="1010808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675" name="Полилиния 26"/>
                <p:cNvSpPr/>
                <p:nvPr/>
              </p:nvSpPr>
              <p:spPr>
                <a:xfrm>
                  <a:off x="1014408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676" name="Рисунок 5"/>
            <p:cNvGrpSpPr/>
            <p:nvPr/>
          </p:nvGrpSpPr>
          <p:grpSpPr>
            <a:xfrm>
              <a:off x="10321920" y="883440"/>
              <a:ext cx="1182240" cy="276120"/>
              <a:chOff x="10321920" y="883440"/>
              <a:chExt cx="1182240" cy="276120"/>
            </a:xfrm>
          </p:grpSpPr>
          <p:sp>
            <p:nvSpPr>
              <p:cNvPr id="677" name="Полилиния 28"/>
              <p:cNvSpPr/>
              <p:nvPr/>
            </p:nvSpPr>
            <p:spPr>
              <a:xfrm>
                <a:off x="1032192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8" name="Полилиния 29"/>
              <p:cNvSpPr/>
              <p:nvPr/>
            </p:nvSpPr>
            <p:spPr>
              <a:xfrm>
                <a:off x="106282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79" name="Полилиния 30"/>
              <p:cNvSpPr/>
              <p:nvPr/>
            </p:nvSpPr>
            <p:spPr>
              <a:xfrm>
                <a:off x="1129140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680" name="Рисунок 5"/>
            <p:cNvGrpSpPr/>
            <p:nvPr/>
          </p:nvGrpSpPr>
          <p:grpSpPr>
            <a:xfrm>
              <a:off x="11049120" y="671040"/>
              <a:ext cx="495000" cy="119880"/>
              <a:chOff x="11049120" y="671040"/>
              <a:chExt cx="495000" cy="119880"/>
            </a:xfrm>
          </p:grpSpPr>
          <p:sp>
            <p:nvSpPr>
              <p:cNvPr id="681" name="Полилиния 32"/>
              <p:cNvSpPr/>
              <p:nvPr/>
            </p:nvSpPr>
            <p:spPr>
              <a:xfrm>
                <a:off x="1104912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2" name="Полилиния 33"/>
              <p:cNvSpPr/>
              <p:nvPr/>
            </p:nvSpPr>
            <p:spPr>
              <a:xfrm>
                <a:off x="1117800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3" name="Полилиния 34"/>
              <p:cNvSpPr/>
              <p:nvPr/>
            </p:nvSpPr>
            <p:spPr>
              <a:xfrm>
                <a:off x="1129932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84" name="Полилиния 35"/>
              <p:cNvSpPr/>
              <p:nvPr/>
            </p:nvSpPr>
            <p:spPr>
              <a:xfrm>
                <a:off x="1142316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685" name="Полилиния 36"/>
            <p:cNvSpPr/>
            <p:nvPr/>
          </p:nvSpPr>
          <p:spPr>
            <a:xfrm>
              <a:off x="1085904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68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4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1DF7D32-384D-4BF0-8714-8A311F435B8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>
            <a:off x="5680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 hasCustomPrompt="1"/>
          </p:nvPr>
        </p:nvSpPr>
        <p:spPr>
          <a:xfrm>
            <a:off x="341532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body" hasCustomPrompt="1"/>
          </p:nvPr>
        </p:nvSpPr>
        <p:spPr>
          <a:xfrm>
            <a:off x="624996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body" hasCustomPrompt="1"/>
          </p:nvPr>
        </p:nvSpPr>
        <p:spPr>
          <a:xfrm>
            <a:off x="9116280" y="3819240"/>
            <a:ext cx="2389320" cy="303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49" name="Рисунок 1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50" name="Рисунок 1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51" name="Рисунок 1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52" name="Рисунок 1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5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4" name="Рисунок 1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55" name="Рисунок 1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5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8" name="Рисунок 1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59" name="Полилиния 20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60" name="Полилиния 21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61" name="Полилиния 22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62" name="Рисунок 1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63" name="Полилиния 24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4" name="Полилиния 25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5" name="Полилиния 26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6" name="Полилиния 27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67" name="Полилиния 28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68" name="Рисунок 1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69" name="Полилиния 30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0" name="Полилиния 31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" name="Рисунок 1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2" name="Полилиния 33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3" name="Полилиния 34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" name="Полилиния 35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" name="Рисунок 1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6" name="Полилиния 37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7" name="Полилиния 38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8" name="Полилиния 39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" name="Полилиния 40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0" name="Полилиния 41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3981600"/>
            <a:ext cx="399456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688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2574720"/>
            <a:ext cx="576576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</a:t>
            </a:r>
            <a:br>
              <a:rPr sz="3600"/>
            </a:br>
            <a:r>
              <a:rPr lang="ru-RU" sz="3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раздела</a:t>
            </a:r>
          </a:p>
        </p:txBody>
      </p:sp>
      <p:grpSp>
        <p:nvGrpSpPr>
          <p:cNvPr id="689" name="Рисунок 5"/>
          <p:cNvGrpSpPr/>
          <p:nvPr/>
        </p:nvGrpSpPr>
        <p:grpSpPr>
          <a:xfrm>
            <a:off x="-212400" y="-356040"/>
            <a:ext cx="2409480" cy="1515600"/>
            <a:chOff x="-212400" y="-356040"/>
            <a:chExt cx="2409480" cy="1515600"/>
          </a:xfrm>
        </p:grpSpPr>
        <p:grpSp>
          <p:nvGrpSpPr>
            <p:cNvPr id="690" name="Рисунок 5"/>
            <p:cNvGrpSpPr/>
            <p:nvPr/>
          </p:nvGrpSpPr>
          <p:grpSpPr>
            <a:xfrm>
              <a:off x="-212400" y="-356040"/>
              <a:ext cx="1384200" cy="1380240"/>
              <a:chOff x="-212400" y="-356040"/>
              <a:chExt cx="1384200" cy="1380240"/>
            </a:xfrm>
          </p:grpSpPr>
          <p:grpSp>
            <p:nvGrpSpPr>
              <p:cNvPr id="691" name="Рисунок 5"/>
              <p:cNvGrpSpPr/>
              <p:nvPr/>
            </p:nvGrpSpPr>
            <p:grpSpPr>
              <a:xfrm>
                <a:off x="-212400" y="-356040"/>
                <a:ext cx="1384200" cy="1380240"/>
                <a:chOff x="-212400" y="-356040"/>
                <a:chExt cx="1384200" cy="1380240"/>
              </a:xfrm>
            </p:grpSpPr>
            <p:grpSp>
              <p:nvGrpSpPr>
                <p:cNvPr id="692" name="Рисунок 5"/>
                <p:cNvGrpSpPr/>
                <p:nvPr/>
              </p:nvGrpSpPr>
              <p:grpSpPr>
                <a:xfrm>
                  <a:off x="-212400" y="-356040"/>
                  <a:ext cx="1384200" cy="1380240"/>
                  <a:chOff x="-212400" y="-356040"/>
                  <a:chExt cx="1384200" cy="1380240"/>
                </a:xfrm>
              </p:grpSpPr>
              <p:sp>
                <p:nvSpPr>
                  <p:cNvPr id="693" name="Полилиния 6"/>
                  <p:cNvSpPr/>
                  <p:nvPr/>
                </p:nvSpPr>
                <p:spPr>
                  <a:xfrm>
                    <a:off x="-212400" y="-356040"/>
                    <a:ext cx="2880" cy="2880"/>
                  </a:xfrm>
                  <a:solidFill>
                    <a:srgbClr val="797D82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694" name="Рисунок 5"/>
                  <p:cNvGrpSpPr/>
                  <p:nvPr/>
                </p:nvGrpSpPr>
                <p:grpSpPr>
                  <a:xfrm>
                    <a:off x="555120" y="554040"/>
                    <a:ext cx="616680" cy="470160"/>
                    <a:chOff x="555120" y="554040"/>
                    <a:chExt cx="616680" cy="470160"/>
                  </a:xfrm>
                </p:grpSpPr>
                <p:grpSp>
                  <p:nvGrpSpPr>
                    <p:cNvPr id="695" name="Рисунок 5"/>
                    <p:cNvGrpSpPr/>
                    <p:nvPr/>
                  </p:nvGrpSpPr>
                  <p:grpSpPr>
                    <a:xfrm>
                      <a:off x="653760" y="554040"/>
                      <a:ext cx="418320" cy="470160"/>
                      <a:chOff x="653760" y="554040"/>
                      <a:chExt cx="418320" cy="470160"/>
                    </a:xfrm>
                  </p:grpSpPr>
                  <p:sp>
                    <p:nvSpPr>
                      <p:cNvPr id="696" name="Полилиния 11"/>
                      <p:cNvSpPr/>
                      <p:nvPr/>
                    </p:nvSpPr>
                    <p:spPr>
                      <a:xfrm>
                        <a:off x="94860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697" name="Полилиния 12"/>
                      <p:cNvSpPr/>
                      <p:nvPr/>
                    </p:nvSpPr>
                    <p:spPr>
                      <a:xfrm>
                        <a:off x="67176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698" name="Рисунок 5"/>
                      <p:cNvGrpSpPr/>
                      <p:nvPr/>
                    </p:nvGrpSpPr>
                    <p:grpSpPr>
                      <a:xfrm>
                        <a:off x="653760" y="554040"/>
                        <a:ext cx="418320" cy="291600"/>
                        <a:chOff x="653760" y="554040"/>
                        <a:chExt cx="418320" cy="291600"/>
                      </a:xfrm>
                    </p:grpSpPr>
                    <p:sp>
                      <p:nvSpPr>
                        <p:cNvPr id="699" name="Полилиния 14"/>
                        <p:cNvSpPr/>
                        <p:nvPr/>
                      </p:nvSpPr>
                      <p:spPr>
                        <a:xfrm>
                          <a:off x="72000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00" name="Полилиния 15"/>
                        <p:cNvSpPr/>
                        <p:nvPr/>
                      </p:nvSpPr>
                      <p:spPr>
                        <a:xfrm>
                          <a:off x="65376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01" name="Полилиния 16"/>
                      <p:cNvSpPr/>
                      <p:nvPr/>
                    </p:nvSpPr>
                    <p:spPr>
                      <a:xfrm>
                        <a:off x="65700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02" name="Рисунок 5"/>
                    <p:cNvGrpSpPr/>
                    <p:nvPr/>
                  </p:nvGrpSpPr>
                  <p:grpSpPr>
                    <a:xfrm>
                      <a:off x="555120" y="563400"/>
                      <a:ext cx="616680" cy="272520"/>
                      <a:chOff x="555120" y="563400"/>
                      <a:chExt cx="616680" cy="272520"/>
                    </a:xfrm>
                  </p:grpSpPr>
                  <p:sp>
                    <p:nvSpPr>
                      <p:cNvPr id="703" name="Полилиния 18"/>
                      <p:cNvSpPr/>
                      <p:nvPr/>
                    </p:nvSpPr>
                    <p:spPr>
                      <a:xfrm>
                        <a:off x="84420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4" name="Полилиния 19"/>
                      <p:cNvSpPr/>
                      <p:nvPr/>
                    </p:nvSpPr>
                    <p:spPr>
                      <a:xfrm>
                        <a:off x="66960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5" name="Полилиния 20"/>
                      <p:cNvSpPr/>
                      <p:nvPr/>
                    </p:nvSpPr>
                    <p:spPr>
                      <a:xfrm>
                        <a:off x="55512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06" name="Полилиния 21"/>
                      <p:cNvSpPr/>
                      <p:nvPr/>
                    </p:nvSpPr>
                    <p:spPr>
                      <a:xfrm>
                        <a:off x="86652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07" name="Полилиния 22"/>
                <p:cNvSpPr/>
                <p:nvPr/>
              </p:nvSpPr>
              <p:spPr>
                <a:xfrm>
                  <a:off x="80964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08" name="Рисунок 5"/>
              <p:cNvGrpSpPr/>
              <p:nvPr/>
            </p:nvGrpSpPr>
            <p:grpSpPr>
              <a:xfrm>
                <a:off x="761400" y="375120"/>
                <a:ext cx="307800" cy="234000"/>
                <a:chOff x="761400" y="375120"/>
                <a:chExt cx="307800" cy="234000"/>
              </a:xfrm>
            </p:grpSpPr>
            <p:sp>
              <p:nvSpPr>
                <p:cNvPr id="709" name="Полилиния 24"/>
                <p:cNvSpPr/>
                <p:nvPr/>
              </p:nvSpPr>
              <p:spPr>
                <a:xfrm>
                  <a:off x="76140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10" name="Полилиния 25"/>
                <p:cNvSpPr/>
                <p:nvPr/>
              </p:nvSpPr>
              <p:spPr>
                <a:xfrm>
                  <a:off x="79704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11" name="Рисунок 5"/>
            <p:cNvGrpSpPr/>
            <p:nvPr/>
          </p:nvGrpSpPr>
          <p:grpSpPr>
            <a:xfrm>
              <a:off x="974880" y="883440"/>
              <a:ext cx="1182240" cy="276120"/>
              <a:chOff x="974880" y="883440"/>
              <a:chExt cx="1182240" cy="276120"/>
            </a:xfrm>
          </p:grpSpPr>
          <p:sp>
            <p:nvSpPr>
              <p:cNvPr id="712" name="Полилиния 27"/>
              <p:cNvSpPr/>
              <p:nvPr/>
            </p:nvSpPr>
            <p:spPr>
              <a:xfrm>
                <a:off x="97488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3" name="Полилиния 28"/>
              <p:cNvSpPr/>
              <p:nvPr/>
            </p:nvSpPr>
            <p:spPr>
              <a:xfrm>
                <a:off x="128124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4" name="Полилиния 29"/>
              <p:cNvSpPr/>
              <p:nvPr/>
            </p:nvSpPr>
            <p:spPr>
              <a:xfrm>
                <a:off x="19443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15" name="Рисунок 5"/>
            <p:cNvGrpSpPr/>
            <p:nvPr/>
          </p:nvGrpSpPr>
          <p:grpSpPr>
            <a:xfrm>
              <a:off x="1702080" y="671040"/>
              <a:ext cx="495000" cy="119880"/>
              <a:chOff x="1702080" y="671040"/>
              <a:chExt cx="495000" cy="119880"/>
            </a:xfrm>
          </p:grpSpPr>
          <p:sp>
            <p:nvSpPr>
              <p:cNvPr id="716" name="Полилиния 31"/>
              <p:cNvSpPr/>
              <p:nvPr/>
            </p:nvSpPr>
            <p:spPr>
              <a:xfrm>
                <a:off x="170208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7" name="Полилиния 32"/>
              <p:cNvSpPr/>
              <p:nvPr/>
            </p:nvSpPr>
            <p:spPr>
              <a:xfrm>
                <a:off x="183096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8" name="Полилиния 33"/>
              <p:cNvSpPr/>
              <p:nvPr/>
            </p:nvSpPr>
            <p:spPr>
              <a:xfrm>
                <a:off x="195228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19" name="Полилиния 34"/>
              <p:cNvSpPr/>
              <p:nvPr/>
            </p:nvSpPr>
            <p:spPr>
              <a:xfrm>
                <a:off x="207612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20" name="Полилиния 35"/>
            <p:cNvSpPr/>
            <p:nvPr/>
          </p:nvSpPr>
          <p:spPr>
            <a:xfrm>
              <a:off x="151200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21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азделительный слайд 3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body" hasCustomPrompt="1"/>
          </p:nvPr>
        </p:nvSpPr>
        <p:spPr>
          <a:xfrm>
            <a:off x="240804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Цитата \ тезис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 type="body" hasCustomPrompt="1"/>
          </p:nvPr>
        </p:nvSpPr>
        <p:spPr>
          <a:xfrm>
            <a:off x="240804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раздела</a:t>
            </a:r>
          </a:p>
        </p:txBody>
      </p:sp>
      <p:grpSp>
        <p:nvGrpSpPr>
          <p:cNvPr id="724" name="Рисунок 5"/>
          <p:cNvGrpSpPr/>
          <p:nvPr/>
        </p:nvGrpSpPr>
        <p:grpSpPr>
          <a:xfrm>
            <a:off x="-194040" y="-356040"/>
            <a:ext cx="2409840" cy="1515600"/>
            <a:chOff x="-194040" y="-356040"/>
            <a:chExt cx="2409840" cy="1515600"/>
          </a:xfrm>
        </p:grpSpPr>
        <p:grpSp>
          <p:nvGrpSpPr>
            <p:cNvPr id="725" name="Рисунок 5"/>
            <p:cNvGrpSpPr/>
            <p:nvPr/>
          </p:nvGrpSpPr>
          <p:grpSpPr>
            <a:xfrm>
              <a:off x="-194040" y="-356040"/>
              <a:ext cx="1384560" cy="1380240"/>
              <a:chOff x="-194040" y="-356040"/>
              <a:chExt cx="1384560" cy="1380240"/>
            </a:xfrm>
          </p:grpSpPr>
          <p:grpSp>
            <p:nvGrpSpPr>
              <p:cNvPr id="726" name="Рисунок 5"/>
              <p:cNvGrpSpPr/>
              <p:nvPr/>
            </p:nvGrpSpPr>
            <p:grpSpPr>
              <a:xfrm>
                <a:off x="-194040" y="-356040"/>
                <a:ext cx="1384560" cy="1380240"/>
                <a:chOff x="-194040" y="-356040"/>
                <a:chExt cx="1384560" cy="1380240"/>
              </a:xfrm>
            </p:grpSpPr>
            <p:grpSp>
              <p:nvGrpSpPr>
                <p:cNvPr id="727" name="Рисунок 5"/>
                <p:cNvGrpSpPr/>
                <p:nvPr/>
              </p:nvGrpSpPr>
              <p:grpSpPr>
                <a:xfrm>
                  <a:off x="-194040" y="-356040"/>
                  <a:ext cx="1384560" cy="1380240"/>
                  <a:chOff x="-194040" y="-356040"/>
                  <a:chExt cx="1384560" cy="1380240"/>
                </a:xfrm>
              </p:grpSpPr>
              <p:sp>
                <p:nvSpPr>
                  <p:cNvPr id="728" name="Полилиния 6"/>
                  <p:cNvSpPr/>
                  <p:nvPr/>
                </p:nvSpPr>
                <p:spPr>
                  <a:xfrm>
                    <a:off x="-194040" y="-356040"/>
                    <a:ext cx="2880" cy="2880"/>
                  </a:xfrm>
                  <a:solidFill>
                    <a:srgbClr val="FFFFFF"/>
                  </a:solidFill>
                  <a:ln w="376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1400" rIns="90000" bIns="-4140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29" name="Рисунок 5"/>
                  <p:cNvGrpSpPr/>
                  <p:nvPr/>
                </p:nvGrpSpPr>
                <p:grpSpPr>
                  <a:xfrm>
                    <a:off x="573480" y="554040"/>
                    <a:ext cx="617040" cy="470160"/>
                    <a:chOff x="573480" y="554040"/>
                    <a:chExt cx="617040" cy="470160"/>
                  </a:xfrm>
                </p:grpSpPr>
                <p:grpSp>
                  <p:nvGrpSpPr>
                    <p:cNvPr id="730" name="Рисунок 5"/>
                    <p:cNvGrpSpPr/>
                    <p:nvPr/>
                  </p:nvGrpSpPr>
                  <p:grpSpPr>
                    <a:xfrm>
                      <a:off x="672480" y="554040"/>
                      <a:ext cx="418320" cy="470160"/>
                      <a:chOff x="672480" y="554040"/>
                      <a:chExt cx="418320" cy="470160"/>
                    </a:xfrm>
                  </p:grpSpPr>
                  <p:sp>
                    <p:nvSpPr>
                      <p:cNvPr id="731" name="Полилиния 9"/>
                      <p:cNvSpPr/>
                      <p:nvPr/>
                    </p:nvSpPr>
                    <p:spPr>
                      <a:xfrm>
                        <a:off x="966960" y="586800"/>
                        <a:ext cx="102600" cy="199080"/>
                      </a:xfrm>
                      <a:custGeom>
                        <a:avLst/>
                        <a:gdLst>
                          <a:gd name="textAreaLeft" fmla="*/ 0 w 102600"/>
                          <a:gd name="textAreaRight" fmla="*/ 103320 w 102600"/>
                          <a:gd name="textAreaTop" fmla="*/ 0 h 199080"/>
                          <a:gd name="textAreaBottom" fmla="*/ 199800 h 199080"/>
                          <a:gd name="GluePoint1X" fmla="*/ 32837 w 103416"/>
                          <a:gd name="GluePoint1Y" fmla="*/ 175547 h 199708"/>
                          <a:gd name="GluePoint2X" fmla="*/ 103417 w 103416"/>
                          <a:gd name="GluePoint2Y" fmla="*/ 1888 h 199708"/>
                          <a:gd name="GluePoint3X" fmla="*/ 86055 w 103416"/>
                          <a:gd name="GluePoint3Y" fmla="*/ 0 h 199708"/>
                          <a:gd name="GluePoint4X" fmla="*/ 17739 w 103416"/>
                          <a:gd name="GluePoint4Y" fmla="*/ 167619 h 199708"/>
                          <a:gd name="GluePoint5X" fmla="*/ 0 w 103416"/>
                          <a:gd name="GluePoint5Y" fmla="*/ 199708 h 199708"/>
                          <a:gd name="GluePoint6X" fmla="*/ 24911 w 103416"/>
                          <a:gd name="GluePoint6Y" fmla="*/ 191025 h 199708"/>
                          <a:gd name="GluePoint7X" fmla="*/ 32837 w 103416"/>
                          <a:gd name="GluePoint7Y" fmla="*/ 175547 h 19970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2" name="Полилиния 12"/>
                      <p:cNvSpPr/>
                      <p:nvPr/>
                    </p:nvSpPr>
                    <p:spPr>
                      <a:xfrm>
                        <a:off x="690480" y="625320"/>
                        <a:ext cx="100080" cy="199800"/>
                      </a:xfrm>
                      <a:custGeom>
                        <a:avLst/>
                        <a:gdLst>
                          <a:gd name="textAreaLeft" fmla="*/ 0 w 100080"/>
                          <a:gd name="textAreaRight" fmla="*/ 100800 w 100080"/>
                          <a:gd name="textAreaTop" fmla="*/ 0 h 199800"/>
                          <a:gd name="textAreaBottom" fmla="*/ 200520 h 199800"/>
                          <a:gd name="GluePoint1X" fmla="*/ 89452 w 100774"/>
                          <a:gd name="GluePoint1Y" fmla="*/ 20764 h 200463"/>
                          <a:gd name="GluePoint2X" fmla="*/ 100775 w 100774"/>
                          <a:gd name="GluePoint2Y" fmla="*/ 0 h 200463"/>
                          <a:gd name="GluePoint3X" fmla="*/ 76619 w 100774"/>
                          <a:gd name="GluePoint3Y" fmla="*/ 7928 h 200463"/>
                          <a:gd name="GluePoint4X" fmla="*/ 73977 w 100774"/>
                          <a:gd name="GluePoint4Y" fmla="*/ 12836 h 200463"/>
                          <a:gd name="GluePoint5X" fmla="*/ 0 w 100774"/>
                          <a:gd name="GluePoint5Y" fmla="*/ 199331 h 200463"/>
                          <a:gd name="GluePoint6X" fmla="*/ 17362 w 100774"/>
                          <a:gd name="GluePoint6Y" fmla="*/ 200463 h 200463"/>
                          <a:gd name="GluePoint7X" fmla="*/ 89452 w 100774"/>
                          <a:gd name="GluePoint7Y" fmla="*/ 20764 h 20046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33" name="Рисунок 5"/>
                      <p:cNvGrpSpPr/>
                      <p:nvPr/>
                    </p:nvGrpSpPr>
                    <p:grpSpPr>
                      <a:xfrm>
                        <a:off x="672480" y="554040"/>
                        <a:ext cx="418320" cy="291600"/>
                        <a:chOff x="672480" y="554040"/>
                        <a:chExt cx="418320" cy="291600"/>
                      </a:xfrm>
                    </p:grpSpPr>
                    <p:sp>
                      <p:nvSpPr>
                        <p:cNvPr id="734" name="Полилиния 14"/>
                        <p:cNvSpPr/>
                        <p:nvPr/>
                      </p:nvSpPr>
                      <p:spPr>
                        <a:xfrm>
                          <a:off x="738720" y="728640"/>
                          <a:ext cx="210240" cy="113400"/>
                        </a:xfrm>
                        <a:custGeom>
                          <a:avLst/>
                          <a:gdLst>
                            <a:gd name="textAreaLeft" fmla="*/ 0 w 210240"/>
                            <a:gd name="textAreaRight" fmla="*/ 210960 w 210240"/>
                            <a:gd name="textAreaTop" fmla="*/ 0 h 113400"/>
                            <a:gd name="textAreaBottom" fmla="*/ 114120 h 113400"/>
                            <a:gd name="GluePoint1X" fmla="*/ 7549 w 210984"/>
                            <a:gd name="GluePoint1Y" fmla="*/ 0 h 114011"/>
                            <a:gd name="GluePoint2X" fmla="*/ 0 w 210984"/>
                            <a:gd name="GluePoint2Y" fmla="*/ 18121 h 114011"/>
                            <a:gd name="GluePoint3X" fmla="*/ 91339 w 210984"/>
                            <a:gd name="GluePoint3Y" fmla="*/ 78524 h 114011"/>
                            <a:gd name="GluePoint4X" fmla="*/ 200417 w 210984"/>
                            <a:gd name="GluePoint4Y" fmla="*/ 114011 h 114011"/>
                            <a:gd name="GluePoint5X" fmla="*/ 210985 w 210984"/>
                            <a:gd name="GluePoint5Y" fmla="*/ 97400 h 114011"/>
                            <a:gd name="GluePoint6X" fmla="*/ 98887 w 210984"/>
                            <a:gd name="GluePoint6Y" fmla="*/ 62291 h 114011"/>
                            <a:gd name="GluePoint7X" fmla="*/ 7549 w 210984"/>
                            <a:gd name="GluePoint7Y" fmla="*/ 0 h 11401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35" name="Полилиния 15"/>
                        <p:cNvSpPr/>
                        <p:nvPr/>
                      </p:nvSpPr>
                      <p:spPr>
                        <a:xfrm>
                          <a:off x="672480" y="554040"/>
                          <a:ext cx="418320" cy="291600"/>
                        </a:xfrm>
                        <a:custGeom>
                          <a:avLst/>
                          <a:gdLst>
                            <a:gd name="textAreaLeft" fmla="*/ 0 w 418320"/>
                            <a:gd name="textAreaRight" fmla="*/ 419040 w 418320"/>
                            <a:gd name="textAreaTop" fmla="*/ 0 h 291600"/>
                            <a:gd name="textAreaBottom" fmla="*/ 292320 h 291600"/>
                            <a:gd name="GluePoint1X" fmla="*/ 388570 w 418963"/>
                            <a:gd name="GluePoint1Y" fmla="*/ 137795 h 292200"/>
                            <a:gd name="GluePoint2X" fmla="*/ 261753 w 418963"/>
                            <a:gd name="GluePoint2Y" fmla="*/ 39262 h 292200"/>
                            <a:gd name="GluePoint3X" fmla="*/ 109647 w 418963"/>
                            <a:gd name="GluePoint3Y" fmla="*/ 0 h 292200"/>
                            <a:gd name="GluePoint4X" fmla="*/ 6986 w 418963"/>
                            <a:gd name="GluePoint4Y" fmla="*/ 47190 h 292200"/>
                            <a:gd name="GluePoint5X" fmla="*/ 52655 w 418963"/>
                            <a:gd name="GluePoint5Y" fmla="*/ 179700 h 292200"/>
                            <a:gd name="GluePoint6X" fmla="*/ 60204 w 418963"/>
                            <a:gd name="GluePoint6Y" fmla="*/ 161201 h 292200"/>
                            <a:gd name="GluePoint7X" fmla="*/ 22838 w 418963"/>
                            <a:gd name="GluePoint7Y" fmla="*/ 55118 h 292200"/>
                            <a:gd name="GluePoint8X" fmla="*/ 109270 w 418963"/>
                            <a:gd name="GluePoint8Y" fmla="*/ 18121 h 292200"/>
                            <a:gd name="GluePoint9X" fmla="*/ 253449 w 418963"/>
                            <a:gd name="GluePoint9Y" fmla="*/ 55495 h 292200"/>
                            <a:gd name="GluePoint10X" fmla="*/ 373473 w 418963"/>
                            <a:gd name="GluePoint10Y" fmla="*/ 148743 h 292200"/>
                            <a:gd name="GluePoint11X" fmla="*/ 395364 w 418963"/>
                            <a:gd name="GluePoint11Y" fmla="*/ 237083 h 292200"/>
                            <a:gd name="GluePoint12X" fmla="*/ 308932 w 418963"/>
                            <a:gd name="GluePoint12Y" fmla="*/ 274080 h 292200"/>
                            <a:gd name="GluePoint13X" fmla="*/ 296099 w 418963"/>
                            <a:gd name="GluePoint13Y" fmla="*/ 273702 h 292200"/>
                            <a:gd name="GluePoint14X" fmla="*/ 285153 w 418963"/>
                            <a:gd name="GluePoint14Y" fmla="*/ 291068 h 292200"/>
                            <a:gd name="GluePoint15X" fmla="*/ 308932 w 418963"/>
                            <a:gd name="GluePoint15Y" fmla="*/ 292201 h 292200"/>
                            <a:gd name="GluePoint16X" fmla="*/ 411593 w 418963"/>
                            <a:gd name="GluePoint16Y" fmla="*/ 245011 h 292200"/>
                            <a:gd name="GluePoint17X" fmla="*/ 388570 w 418963"/>
                            <a:gd name="GluePoint17Y" fmla="*/ 137795 h 29220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36" name="Полилиния 16"/>
                      <p:cNvSpPr/>
                      <p:nvPr/>
                    </p:nvSpPr>
                    <p:spPr>
                      <a:xfrm>
                        <a:off x="675360" y="801000"/>
                        <a:ext cx="301320" cy="223200"/>
                      </a:xfrm>
                      <a:custGeom>
                        <a:avLst/>
                        <a:gdLst>
                          <a:gd name="textAreaLeft" fmla="*/ 0 w 301320"/>
                          <a:gd name="textAreaRight" fmla="*/ 302040 w 301320"/>
                          <a:gd name="textAreaTop" fmla="*/ 0 h 223200"/>
                          <a:gd name="textAreaBottom" fmla="*/ 223920 h 223200"/>
                          <a:gd name="GluePoint1X" fmla="*/ 277166 w 302076"/>
                          <a:gd name="GluePoint1Y" fmla="*/ 8305 h 223869"/>
                          <a:gd name="GluePoint2X" fmla="*/ 65049 w 302076"/>
                          <a:gd name="GluePoint2Y" fmla="*/ 206881 h 223869"/>
                          <a:gd name="GluePoint3X" fmla="*/ 45799 w 302076"/>
                          <a:gd name="GluePoint3Y" fmla="*/ 202351 h 223869"/>
                          <a:gd name="GluePoint4X" fmla="*/ 27683 w 302076"/>
                          <a:gd name="GluePoint4Y" fmla="*/ 42282 h 223869"/>
                          <a:gd name="GluePoint5X" fmla="*/ 10321 w 302076"/>
                          <a:gd name="GluePoint5Y" fmla="*/ 41150 h 223869"/>
                          <a:gd name="GluePoint6X" fmla="*/ 37873 w 302076"/>
                          <a:gd name="GluePoint6Y" fmla="*/ 217452 h 223869"/>
                          <a:gd name="GluePoint7X" fmla="*/ 65049 w 302076"/>
                          <a:gd name="GluePoint7Y" fmla="*/ 223869 h 223869"/>
                          <a:gd name="GluePoint8X" fmla="*/ 302076 w 302076"/>
                          <a:gd name="GluePoint8Y" fmla="*/ 0 h 223869"/>
                          <a:gd name="GluePoint9X" fmla="*/ 277166 w 302076"/>
                          <a:gd name="GluePoint9Y" fmla="*/ 8305 h 22386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37" name="Рисунок 5"/>
                    <p:cNvGrpSpPr/>
                    <p:nvPr/>
                  </p:nvGrpSpPr>
                  <p:grpSpPr>
                    <a:xfrm>
                      <a:off x="573480" y="563400"/>
                      <a:ext cx="617040" cy="272520"/>
                      <a:chOff x="573480" y="563400"/>
                      <a:chExt cx="617040" cy="272520"/>
                    </a:xfrm>
                  </p:grpSpPr>
                  <p:sp>
                    <p:nvSpPr>
                      <p:cNvPr id="738" name="Полилиния 18"/>
                      <p:cNvSpPr/>
                      <p:nvPr/>
                    </p:nvSpPr>
                    <p:spPr>
                      <a:xfrm>
                        <a:off x="862920" y="743400"/>
                        <a:ext cx="205200" cy="74880"/>
                      </a:xfrm>
                      <a:custGeom>
                        <a:avLst/>
                        <a:gdLst>
                          <a:gd name="textAreaLeft" fmla="*/ 0 w 205200"/>
                          <a:gd name="textAreaRight" fmla="*/ 205920 w 205200"/>
                          <a:gd name="textAreaTop" fmla="*/ 0 h 74880"/>
                          <a:gd name="textAreaBottom" fmla="*/ 75600 h 74880"/>
                          <a:gd name="GluePoint1X" fmla="*/ 41895 w 206078"/>
                          <a:gd name="GluePoint1Y" fmla="*/ 55118 h 75504"/>
                          <a:gd name="GluePoint2X" fmla="*/ 0 w 206078"/>
                          <a:gd name="GluePoint2Y" fmla="*/ 63801 h 75504"/>
                          <a:gd name="GluePoint3X" fmla="*/ 33214 w 206078"/>
                          <a:gd name="GluePoint3Y" fmla="*/ 75504 h 75504"/>
                          <a:gd name="GluePoint4X" fmla="*/ 45669 w 206078"/>
                          <a:gd name="GluePoint4Y" fmla="*/ 72861 h 75504"/>
                          <a:gd name="GluePoint5X" fmla="*/ 206078 w 206078"/>
                          <a:gd name="GluePoint5Y" fmla="*/ 17366 h 75504"/>
                          <a:gd name="GluePoint6X" fmla="*/ 201172 w 206078"/>
                          <a:gd name="GluePoint6Y" fmla="*/ 0 h 75504"/>
                          <a:gd name="GluePoint7X" fmla="*/ 41895 w 206078"/>
                          <a:gd name="GluePoint7Y" fmla="*/ 55118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39" name="Полилиния 19"/>
                      <p:cNvSpPr/>
                      <p:nvPr/>
                    </p:nvSpPr>
                    <p:spPr>
                      <a:xfrm>
                        <a:off x="687960" y="585360"/>
                        <a:ext cx="195120" cy="74880"/>
                      </a:xfrm>
                      <a:custGeom>
                        <a:avLst/>
                        <a:gdLst>
                          <a:gd name="textAreaLeft" fmla="*/ 0 w 195120"/>
                          <a:gd name="textAreaRight" fmla="*/ 195840 w 195120"/>
                          <a:gd name="textAreaTop" fmla="*/ 0 h 74880"/>
                          <a:gd name="textAreaBottom" fmla="*/ 75600 h 74880"/>
                          <a:gd name="GluePoint1X" fmla="*/ 0 w 195887"/>
                          <a:gd name="GluePoint1Y" fmla="*/ 57761 h 75504"/>
                          <a:gd name="GluePoint2X" fmla="*/ 4152 w 195887"/>
                          <a:gd name="GluePoint2Y" fmla="*/ 75504 h 75504"/>
                          <a:gd name="GluePoint3X" fmla="*/ 171354 w 195887"/>
                          <a:gd name="GluePoint3Y" fmla="*/ 16233 h 75504"/>
                          <a:gd name="GluePoint4X" fmla="*/ 195888 w 195887"/>
                          <a:gd name="GluePoint4Y" fmla="*/ 10948 h 75504"/>
                          <a:gd name="GluePoint5X" fmla="*/ 161541 w 195887"/>
                          <a:gd name="GluePoint5Y" fmla="*/ 0 h 75504"/>
                          <a:gd name="GluePoint6X" fmla="*/ 0 w 195887"/>
                          <a:gd name="GluePoint6Y" fmla="*/ 57761 h 755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30600" rIns="90000" bIns="30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0" name="Полилиния 20"/>
                      <p:cNvSpPr/>
                      <p:nvPr/>
                    </p:nvSpPr>
                    <p:spPr>
                      <a:xfrm>
                        <a:off x="573480" y="652320"/>
                        <a:ext cx="287280" cy="183600"/>
                      </a:xfrm>
                      <a:custGeom>
                        <a:avLst/>
                        <a:gdLst>
                          <a:gd name="textAreaLeft" fmla="*/ 0 w 287280"/>
                          <a:gd name="textAreaRight" fmla="*/ 288000 w 287280"/>
                          <a:gd name="textAreaTop" fmla="*/ 0 h 183600"/>
                          <a:gd name="textAreaBottom" fmla="*/ 184320 h 183600"/>
                          <a:gd name="GluePoint1X" fmla="*/ 256455 w 288159"/>
                          <a:gd name="GluePoint1Y" fmla="*/ 160069 h 184229"/>
                          <a:gd name="GluePoint2X" fmla="*/ 167381 w 288159"/>
                          <a:gd name="GluePoint2Y" fmla="*/ 166486 h 184229"/>
                          <a:gd name="GluePoint3X" fmla="*/ 18673 w 288159"/>
                          <a:gd name="GluePoint3Y" fmla="*/ 115144 h 184229"/>
                          <a:gd name="GluePoint4X" fmla="*/ 102840 w 288159"/>
                          <a:gd name="GluePoint4Y" fmla="*/ 17743 h 184229"/>
                          <a:gd name="GluePoint5X" fmla="*/ 97934 w 288159"/>
                          <a:gd name="GluePoint5Y" fmla="*/ 0 h 184229"/>
                          <a:gd name="GluePoint6X" fmla="*/ 1311 w 288159"/>
                          <a:gd name="GluePoint6Y" fmla="*/ 118919 h 184229"/>
                          <a:gd name="GluePoint7X" fmla="*/ 167759 w 288159"/>
                          <a:gd name="GluePoint7Y" fmla="*/ 184230 h 184229"/>
                          <a:gd name="GluePoint8X" fmla="*/ 288160 w 288159"/>
                          <a:gd name="GluePoint8Y" fmla="*/ 173282 h 184229"/>
                          <a:gd name="GluePoint9X" fmla="*/ 256455 w 288159"/>
                          <a:gd name="GluePoint9Y" fmla="*/ 160069 h 18422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41" name="Полилиния 21"/>
                      <p:cNvSpPr/>
                      <p:nvPr/>
                    </p:nvSpPr>
                    <p:spPr>
                      <a:xfrm>
                        <a:off x="885240" y="563400"/>
                        <a:ext cx="305280" cy="187200"/>
                      </a:xfrm>
                      <a:custGeom>
                        <a:avLst/>
                        <a:gdLst>
                          <a:gd name="textAreaLeft" fmla="*/ 0 w 305280"/>
                          <a:gd name="textAreaRight" fmla="*/ 306000 w 305280"/>
                          <a:gd name="textAreaTop" fmla="*/ 0 h 187200"/>
                          <a:gd name="textAreaBottom" fmla="*/ 187920 h 187200"/>
                          <a:gd name="GluePoint1X" fmla="*/ 304588 w 305866"/>
                          <a:gd name="GluePoint1Y" fmla="*/ 65311 h 188004"/>
                          <a:gd name="GluePoint2X" fmla="*/ 138140 w 305866"/>
                          <a:gd name="GluePoint2Y" fmla="*/ 0 h 188004"/>
                          <a:gd name="GluePoint3X" fmla="*/ 0 w 305866"/>
                          <a:gd name="GluePoint3Y" fmla="*/ 14346 h 188004"/>
                          <a:gd name="GluePoint4X" fmla="*/ 31704 w 305866"/>
                          <a:gd name="GluePoint4Y" fmla="*/ 26804 h 188004"/>
                          <a:gd name="GluePoint5X" fmla="*/ 138140 w 305866"/>
                          <a:gd name="GluePoint5Y" fmla="*/ 17743 h 188004"/>
                          <a:gd name="GluePoint6X" fmla="*/ 286849 w 305866"/>
                          <a:gd name="GluePoint6Y" fmla="*/ 69086 h 188004"/>
                          <a:gd name="GluePoint7X" fmla="*/ 220798 w 305866"/>
                          <a:gd name="GluePoint7Y" fmla="*/ 155538 h 188004"/>
                          <a:gd name="GluePoint8X" fmla="*/ 194755 w 305866"/>
                          <a:gd name="GluePoint8Y" fmla="*/ 170639 h 188004"/>
                          <a:gd name="GluePoint9X" fmla="*/ 200417 w 305866"/>
                          <a:gd name="GluePoint9Y" fmla="*/ 188005 h 188004"/>
                          <a:gd name="GluePoint10X" fmla="*/ 230611 w 305866"/>
                          <a:gd name="GluePoint10Y" fmla="*/ 170639 h 188004"/>
                          <a:gd name="GluePoint11X" fmla="*/ 304588 w 305866"/>
                          <a:gd name="GluePoint11Y" fmla="*/ 65311 h 18800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42" name="Полилиния 22"/>
                <p:cNvSpPr/>
                <p:nvPr/>
              </p:nvSpPr>
              <p:spPr>
                <a:xfrm>
                  <a:off x="828000" y="651960"/>
                  <a:ext cx="99000" cy="99000"/>
                </a:xfrm>
                <a:custGeom>
                  <a:avLst/>
                  <a:gdLst>
                    <a:gd name="textAreaLeft" fmla="*/ 0 w 99000"/>
                    <a:gd name="textAreaRight" fmla="*/ 99720 w 99000"/>
                    <a:gd name="textAreaTop" fmla="*/ 0 h 99000"/>
                    <a:gd name="textAreaBottom" fmla="*/ 99720 h 99000"/>
                    <a:gd name="GluePoint1X" fmla="*/ 99642 w 99642"/>
                    <a:gd name="GluePoint1Y" fmla="*/ 49833 h 99665"/>
                    <a:gd name="GluePoint2X" fmla="*/ 49821 w 99642"/>
                    <a:gd name="GluePoint2Y" fmla="*/ 99665 h 99665"/>
                    <a:gd name="GluePoint3X" fmla="*/ 0 w 99642"/>
                    <a:gd name="GluePoint3Y" fmla="*/ 49833 h 99665"/>
                    <a:gd name="GluePoint4X" fmla="*/ 49821 w 99642"/>
                    <a:gd name="GluePoint4Y" fmla="*/ 0 h 99665"/>
                    <a:gd name="GluePoint5X" fmla="*/ 99642 w 99642"/>
                    <a:gd name="GluePoint5Y" fmla="*/ 49833 h 9966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43" name="Рисунок 5"/>
              <p:cNvGrpSpPr/>
              <p:nvPr/>
            </p:nvGrpSpPr>
            <p:grpSpPr>
              <a:xfrm>
                <a:off x="779760" y="375120"/>
                <a:ext cx="308160" cy="234000"/>
                <a:chOff x="779760" y="375120"/>
                <a:chExt cx="308160" cy="234000"/>
              </a:xfrm>
            </p:grpSpPr>
            <p:sp>
              <p:nvSpPr>
                <p:cNvPr id="744" name="Полилиния 24"/>
                <p:cNvSpPr/>
                <p:nvPr/>
              </p:nvSpPr>
              <p:spPr>
                <a:xfrm>
                  <a:off x="779760" y="568800"/>
                  <a:ext cx="43200" cy="40320"/>
                </a:xfrm>
                <a:custGeom>
                  <a:avLst/>
                  <a:gdLst>
                    <a:gd name="textAreaLeft" fmla="*/ 0 w 43200"/>
                    <a:gd name="textAreaRight" fmla="*/ 43920 w 43200"/>
                    <a:gd name="textAreaTop" fmla="*/ 0 h 40320"/>
                    <a:gd name="textAreaBottom" fmla="*/ 41040 h 40320"/>
                    <a:gd name="GluePoint1X" fmla="*/ 24156 w 43782"/>
                    <a:gd name="GluePoint1Y" fmla="*/ 33977 h 41149"/>
                    <a:gd name="GluePoint2X" fmla="*/ 43782 w 43782"/>
                    <a:gd name="GluePoint2Y" fmla="*/ 2643 h 41149"/>
                    <a:gd name="GluePoint3X" fmla="*/ 24533 w 43782"/>
                    <a:gd name="GluePoint3Y" fmla="*/ 0 h 41149"/>
                    <a:gd name="GluePoint4X" fmla="*/ 0 w 43782"/>
                    <a:gd name="GluePoint4Y" fmla="*/ 41150 h 41149"/>
                    <a:gd name="GluePoint5X" fmla="*/ 24156 w 43782"/>
                    <a:gd name="GluePoint5Y" fmla="*/ 33977 h 4114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3960" rIns="90000" bIns="-39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45" name="Полилиния 25"/>
                <p:cNvSpPr/>
                <p:nvPr/>
              </p:nvSpPr>
              <p:spPr>
                <a:xfrm>
                  <a:off x="815760" y="375120"/>
                  <a:ext cx="272160" cy="199440"/>
                </a:xfrm>
                <a:custGeom>
                  <a:avLst/>
                  <a:gdLst>
                    <a:gd name="textAreaLeft" fmla="*/ 0 w 272160"/>
                    <a:gd name="textAreaRight" fmla="*/ 272880 w 272160"/>
                    <a:gd name="textAreaTop" fmla="*/ 0 h 199440"/>
                    <a:gd name="textAreaBottom" fmla="*/ 200160 h 199440"/>
                    <a:gd name="GluePoint1X" fmla="*/ 18872 w 272877"/>
                    <a:gd name="GluePoint1Y" fmla="*/ 180077 h 200085"/>
                    <a:gd name="GluePoint2X" fmla="*/ 207588 w 272877"/>
                    <a:gd name="GluePoint2Y" fmla="*/ 17366 h 200085"/>
                    <a:gd name="GluePoint3X" fmla="*/ 226837 w 272877"/>
                    <a:gd name="GluePoint3Y" fmla="*/ 21896 h 200085"/>
                    <a:gd name="GluePoint4X" fmla="*/ 241179 w 272877"/>
                    <a:gd name="GluePoint4Y" fmla="*/ 198198 h 200085"/>
                    <a:gd name="GluePoint5X" fmla="*/ 258541 w 272877"/>
                    <a:gd name="GluePoint5Y" fmla="*/ 200086 h 200085"/>
                    <a:gd name="GluePoint6X" fmla="*/ 235141 w 272877"/>
                    <a:gd name="GluePoint6Y" fmla="*/ 6418 h 200085"/>
                    <a:gd name="GluePoint7X" fmla="*/ 207965 w 272877"/>
                    <a:gd name="GluePoint7Y" fmla="*/ 0 h 200085"/>
                    <a:gd name="GluePoint8X" fmla="*/ 0 w 272877"/>
                    <a:gd name="GluePoint8Y" fmla="*/ 177057 h 200085"/>
                    <a:gd name="GluePoint9X" fmla="*/ 18872 w 272877"/>
                    <a:gd name="GluePoint9Y" fmla="*/ 180077 h 20008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46" name="Рисунок 5"/>
            <p:cNvGrpSpPr/>
            <p:nvPr/>
          </p:nvGrpSpPr>
          <p:grpSpPr>
            <a:xfrm>
              <a:off x="993240" y="883440"/>
              <a:ext cx="1182600" cy="276120"/>
              <a:chOff x="993240" y="883440"/>
              <a:chExt cx="1182600" cy="276120"/>
            </a:xfrm>
          </p:grpSpPr>
          <p:sp>
            <p:nvSpPr>
              <p:cNvPr id="747" name="Полилиния 27"/>
              <p:cNvSpPr/>
              <p:nvPr/>
            </p:nvSpPr>
            <p:spPr>
              <a:xfrm>
                <a:off x="993240" y="883440"/>
                <a:ext cx="270720" cy="276120"/>
              </a:xfrm>
              <a:custGeom>
                <a:avLst/>
                <a:gdLst>
                  <a:gd name="textAreaLeft" fmla="*/ 0 w 270720"/>
                  <a:gd name="textAreaRight" fmla="*/ 271440 w 270720"/>
                  <a:gd name="textAreaTop" fmla="*/ 0 h 276120"/>
                  <a:gd name="textAreaBottom" fmla="*/ 276840 h 276120"/>
                  <a:gd name="GluePoint1X" fmla="*/ 228724 w 271374"/>
                  <a:gd name="GluePoint1Y" fmla="*/ 276722 h 276722"/>
                  <a:gd name="GluePoint2X" fmla="*/ 228724 w 271374"/>
                  <a:gd name="GluePoint2Y" fmla="*/ 80034 h 276722"/>
                  <a:gd name="GluePoint3X" fmla="*/ 135876 w 271374"/>
                  <a:gd name="GluePoint3Y" fmla="*/ 197066 h 276722"/>
                  <a:gd name="GluePoint4X" fmla="*/ 42650 w 271374"/>
                  <a:gd name="GluePoint4Y" fmla="*/ 80034 h 276722"/>
                  <a:gd name="GluePoint5X" fmla="*/ 42650 w 271374"/>
                  <a:gd name="GluePoint5Y" fmla="*/ 276722 h 276722"/>
                  <a:gd name="GluePoint6X" fmla="*/ 0 w 271374"/>
                  <a:gd name="GluePoint6Y" fmla="*/ 276722 h 276722"/>
                  <a:gd name="GluePoint7X" fmla="*/ 0 w 271374"/>
                  <a:gd name="GluePoint7Y" fmla="*/ 0 h 276722"/>
                  <a:gd name="GluePoint8X" fmla="*/ 24911 w 271374"/>
                  <a:gd name="GluePoint8Y" fmla="*/ 0 h 276722"/>
                  <a:gd name="GluePoint9X" fmla="*/ 135876 w 271374"/>
                  <a:gd name="GluePoint9Y" fmla="*/ 140438 h 276722"/>
                  <a:gd name="GluePoint10X" fmla="*/ 246841 w 271374"/>
                  <a:gd name="GluePoint10Y" fmla="*/ 0 h 276722"/>
                  <a:gd name="GluePoint11X" fmla="*/ 271374 w 271374"/>
                  <a:gd name="GluePoint11Y" fmla="*/ 0 h 276722"/>
                  <a:gd name="GluePoint12X" fmla="*/ 271374 w 271374"/>
                  <a:gd name="GluePoint12Y" fmla="*/ 276722 h 276722"/>
                  <a:gd name="GluePoint13X" fmla="*/ 228724 w 271374"/>
                  <a:gd name="GluePoint13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8" name="Полилиния 28"/>
              <p:cNvSpPr/>
              <p:nvPr/>
            </p:nvSpPr>
            <p:spPr>
              <a:xfrm>
                <a:off x="129996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1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49" name="Полилиния 29"/>
              <p:cNvSpPr/>
              <p:nvPr/>
            </p:nvSpPr>
            <p:spPr>
              <a:xfrm>
                <a:off x="1963080" y="883440"/>
                <a:ext cx="212760" cy="276120"/>
              </a:xfrm>
              <a:custGeom>
                <a:avLst/>
                <a:gdLst>
                  <a:gd name="textAreaLeft" fmla="*/ 0 w 212760"/>
                  <a:gd name="textAreaRight" fmla="*/ 213480 w 212760"/>
                  <a:gd name="textAreaTop" fmla="*/ 0 h 276120"/>
                  <a:gd name="textAreaBottom" fmla="*/ 276840 h 276120"/>
                  <a:gd name="GluePoint1X" fmla="*/ 170977 w 213626"/>
                  <a:gd name="GluePoint1Y" fmla="*/ 276722 h 276722"/>
                  <a:gd name="GluePoint2X" fmla="*/ 170977 w 213626"/>
                  <a:gd name="GluePoint2Y" fmla="*/ 81544 h 276722"/>
                  <a:gd name="GluePoint3X" fmla="*/ 24910 w 213626"/>
                  <a:gd name="GluePoint3Y" fmla="*/ 276722 h 276722"/>
                  <a:gd name="GluePoint4X" fmla="*/ 0 w 213626"/>
                  <a:gd name="GluePoint4Y" fmla="*/ 276722 h 276722"/>
                  <a:gd name="GluePoint5X" fmla="*/ 0 w 213626"/>
                  <a:gd name="GluePoint5Y" fmla="*/ 0 h 276722"/>
                  <a:gd name="GluePoint6X" fmla="*/ 42650 w 213626"/>
                  <a:gd name="GluePoint6Y" fmla="*/ 0 h 276722"/>
                  <a:gd name="GluePoint7X" fmla="*/ 42650 w 213626"/>
                  <a:gd name="GluePoint7Y" fmla="*/ 195178 h 276722"/>
                  <a:gd name="GluePoint8X" fmla="*/ 188716 w 213626"/>
                  <a:gd name="GluePoint8Y" fmla="*/ 0 h 276722"/>
                  <a:gd name="GluePoint9X" fmla="*/ 213627 w 213626"/>
                  <a:gd name="GluePoint9Y" fmla="*/ 0 h 276722"/>
                  <a:gd name="GluePoint10X" fmla="*/ 213627 w 213626"/>
                  <a:gd name="GluePoint10Y" fmla="*/ 276722 h 276722"/>
                  <a:gd name="GluePoint11X" fmla="*/ 170977 w 213626"/>
                  <a:gd name="GluePoint11Y" fmla="*/ 276722 h 2767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50" name="Рисунок 5"/>
            <p:cNvGrpSpPr/>
            <p:nvPr/>
          </p:nvGrpSpPr>
          <p:grpSpPr>
            <a:xfrm>
              <a:off x="1720800" y="671040"/>
              <a:ext cx="495000" cy="119880"/>
              <a:chOff x="1720800" y="671040"/>
              <a:chExt cx="495000" cy="119880"/>
            </a:xfrm>
          </p:grpSpPr>
          <p:sp>
            <p:nvSpPr>
              <p:cNvPr id="751" name="Полилиния 31"/>
              <p:cNvSpPr/>
              <p:nvPr/>
            </p:nvSpPr>
            <p:spPr>
              <a:xfrm>
                <a:off x="1720800" y="671040"/>
                <a:ext cx="99360" cy="119880"/>
              </a:xfrm>
              <a:custGeom>
                <a:avLst/>
                <a:gdLst>
                  <a:gd name="textAreaLeft" fmla="*/ 0 w 99360"/>
                  <a:gd name="textAreaRight" fmla="*/ 100080 w 99360"/>
                  <a:gd name="textAreaTop" fmla="*/ 0 h 119880"/>
                  <a:gd name="textAreaBottom" fmla="*/ 120600 h 119880"/>
                  <a:gd name="GluePoint1X" fmla="*/ 74732 w 100019"/>
                  <a:gd name="GluePoint1Y" fmla="*/ 120429 h 120428"/>
                  <a:gd name="GluePoint2X" fmla="*/ 74732 w 100019"/>
                  <a:gd name="GluePoint2Y" fmla="*/ 71351 h 120428"/>
                  <a:gd name="GluePoint3X" fmla="*/ 25288 w 100019"/>
                  <a:gd name="GluePoint3Y" fmla="*/ 71351 h 120428"/>
                  <a:gd name="GluePoint4X" fmla="*/ 25288 w 100019"/>
                  <a:gd name="GluePoint4Y" fmla="*/ 120429 h 120428"/>
                  <a:gd name="GluePoint5X" fmla="*/ 0 w 100019"/>
                  <a:gd name="GluePoint5Y" fmla="*/ 120429 h 120428"/>
                  <a:gd name="GluePoint6X" fmla="*/ 0 w 100019"/>
                  <a:gd name="GluePoint6Y" fmla="*/ 0 h 120428"/>
                  <a:gd name="GluePoint7X" fmla="*/ 25288 w 100019"/>
                  <a:gd name="GluePoint7Y" fmla="*/ 0 h 120428"/>
                  <a:gd name="GluePoint8X" fmla="*/ 25288 w 100019"/>
                  <a:gd name="GluePoint8Y" fmla="*/ 48700 h 120428"/>
                  <a:gd name="GluePoint9X" fmla="*/ 74732 w 100019"/>
                  <a:gd name="GluePoint9Y" fmla="*/ 48700 h 120428"/>
                  <a:gd name="GluePoint10X" fmla="*/ 74732 w 100019"/>
                  <a:gd name="GluePoint10Y" fmla="*/ 0 h 120428"/>
                  <a:gd name="GluePoint11X" fmla="*/ 100020 w 100019"/>
                  <a:gd name="GluePoint11Y" fmla="*/ 0 h 120428"/>
                  <a:gd name="GluePoint12X" fmla="*/ 100020 w 100019"/>
                  <a:gd name="GluePoint12Y" fmla="*/ 120429 h 120428"/>
                  <a:gd name="GluePoint13X" fmla="*/ 74732 w 100019"/>
                  <a:gd name="GluePoint13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2" name="Полилиния 32"/>
              <p:cNvSpPr/>
              <p:nvPr/>
            </p:nvSpPr>
            <p:spPr>
              <a:xfrm>
                <a:off x="1849320" y="671040"/>
                <a:ext cx="100440" cy="119880"/>
              </a:xfrm>
              <a:custGeom>
                <a:avLst/>
                <a:gdLst>
                  <a:gd name="textAreaLeft" fmla="*/ 0 w 100440"/>
                  <a:gd name="textAreaRight" fmla="*/ 101160 w 100440"/>
                  <a:gd name="textAreaTop" fmla="*/ 0 h 119880"/>
                  <a:gd name="textAreaBottom" fmla="*/ 120600 h 119880"/>
                  <a:gd name="GluePoint1X" fmla="*/ 75487 w 101151"/>
                  <a:gd name="GluePoint1Y" fmla="*/ 120429 h 120428"/>
                  <a:gd name="GluePoint2X" fmla="*/ 75487 w 101151"/>
                  <a:gd name="GluePoint2Y" fmla="*/ 44925 h 120428"/>
                  <a:gd name="GluePoint3X" fmla="*/ 14720 w 101151"/>
                  <a:gd name="GluePoint3Y" fmla="*/ 120429 h 120428"/>
                  <a:gd name="GluePoint4X" fmla="*/ 0 w 101151"/>
                  <a:gd name="GluePoint4Y" fmla="*/ 120429 h 120428"/>
                  <a:gd name="GluePoint5X" fmla="*/ 0 w 101151"/>
                  <a:gd name="GluePoint5Y" fmla="*/ 0 h 120428"/>
                  <a:gd name="GluePoint6X" fmla="*/ 25288 w 101151"/>
                  <a:gd name="GluePoint6Y" fmla="*/ 0 h 120428"/>
                  <a:gd name="GluePoint7X" fmla="*/ 25288 w 101151"/>
                  <a:gd name="GluePoint7Y" fmla="*/ 75882 h 120428"/>
                  <a:gd name="GluePoint8X" fmla="*/ 86055 w 101151"/>
                  <a:gd name="GluePoint8Y" fmla="*/ 0 h 120428"/>
                  <a:gd name="GluePoint9X" fmla="*/ 101152 w 101151"/>
                  <a:gd name="GluePoint9Y" fmla="*/ 0 h 120428"/>
                  <a:gd name="GluePoint10X" fmla="*/ 101152 w 101151"/>
                  <a:gd name="GluePoint10Y" fmla="*/ 120429 h 120428"/>
                  <a:gd name="GluePoint11X" fmla="*/ 75487 w 101151"/>
                  <a:gd name="GluePoint11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3" name="Полилиния 33"/>
              <p:cNvSpPr/>
              <p:nvPr/>
            </p:nvSpPr>
            <p:spPr>
              <a:xfrm>
                <a:off x="1971000" y="671400"/>
                <a:ext cx="100800" cy="119160"/>
              </a:xfrm>
              <a:custGeom>
                <a:avLst/>
                <a:gdLst>
                  <a:gd name="textAreaLeft" fmla="*/ 0 w 100800"/>
                  <a:gd name="textAreaRight" fmla="*/ 101520 w 100800"/>
                  <a:gd name="textAreaTop" fmla="*/ 0 h 119160"/>
                  <a:gd name="textAreaBottom" fmla="*/ 119880 h 119160"/>
                  <a:gd name="GluePoint1X" fmla="*/ 76619 w 101529"/>
                  <a:gd name="GluePoint1Y" fmla="*/ 120051 h 120051"/>
                  <a:gd name="GluePoint2X" fmla="*/ 76619 w 101529"/>
                  <a:gd name="GluePoint2Y" fmla="*/ 90605 h 120051"/>
                  <a:gd name="GluePoint3X" fmla="*/ 62276 w 101529"/>
                  <a:gd name="GluePoint3Y" fmla="*/ 90605 h 120051"/>
                  <a:gd name="GluePoint4X" fmla="*/ 36611 w 101529"/>
                  <a:gd name="GluePoint4Y" fmla="*/ 107971 h 120051"/>
                  <a:gd name="GluePoint5X" fmla="*/ 28307 w 101529"/>
                  <a:gd name="GluePoint5Y" fmla="*/ 120051 h 120051"/>
                  <a:gd name="GluePoint6X" fmla="*/ 0 w 101529"/>
                  <a:gd name="GluePoint6Y" fmla="*/ 120051 h 120051"/>
                  <a:gd name="GluePoint7X" fmla="*/ 10946 w 101529"/>
                  <a:gd name="GluePoint7Y" fmla="*/ 104195 h 120051"/>
                  <a:gd name="GluePoint8X" fmla="*/ 30195 w 101529"/>
                  <a:gd name="GluePoint8Y" fmla="*/ 83054 h 120051"/>
                  <a:gd name="GluePoint9X" fmla="*/ 2642 w 101529"/>
                  <a:gd name="GluePoint9Y" fmla="*/ 45302 h 120051"/>
                  <a:gd name="GluePoint10X" fmla="*/ 58125 w 101529"/>
                  <a:gd name="GluePoint10Y" fmla="*/ 0 h 120051"/>
                  <a:gd name="GluePoint11X" fmla="*/ 101529 w 101529"/>
                  <a:gd name="GluePoint11Y" fmla="*/ 0 h 120051"/>
                  <a:gd name="GluePoint12X" fmla="*/ 101529 w 101529"/>
                  <a:gd name="GluePoint12Y" fmla="*/ 120051 h 120051"/>
                  <a:gd name="GluePoint13X" fmla="*/ 76619 w 101529"/>
                  <a:gd name="GluePoint13Y" fmla="*/ 120051 h 120051"/>
                  <a:gd name="GluePoint14X" fmla="*/ 55860 w 101529"/>
                  <a:gd name="GluePoint14Y" fmla="*/ 22274 h 120051"/>
                  <a:gd name="GluePoint15X" fmla="*/ 26420 w 101529"/>
                  <a:gd name="GluePoint15Y" fmla="*/ 45302 h 120051"/>
                  <a:gd name="GluePoint16X" fmla="*/ 55860 w 101529"/>
                  <a:gd name="GluePoint16Y" fmla="*/ 68331 h 120051"/>
                  <a:gd name="GluePoint17X" fmla="*/ 76619 w 101529"/>
                  <a:gd name="GluePoint17Y" fmla="*/ 68331 h 120051"/>
                  <a:gd name="GluePoint18X" fmla="*/ 76619 w 101529"/>
                  <a:gd name="GluePoint18Y" fmla="*/ 22274 h 120051"/>
                  <a:gd name="GluePoint19X" fmla="*/ 55860 w 101529"/>
                  <a:gd name="GluePoint19Y" fmla="*/ 22274 h 12005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54" name="Полилиния 34"/>
              <p:cNvSpPr/>
              <p:nvPr/>
            </p:nvSpPr>
            <p:spPr>
              <a:xfrm>
                <a:off x="2094840" y="671040"/>
                <a:ext cx="120960" cy="119880"/>
              </a:xfrm>
              <a:custGeom>
                <a:avLst/>
                <a:gdLst>
                  <a:gd name="textAreaLeft" fmla="*/ 0 w 120960"/>
                  <a:gd name="textAreaRight" fmla="*/ 121680 w 120960"/>
                  <a:gd name="textAreaTop" fmla="*/ 0 h 119880"/>
                  <a:gd name="textAreaBottom" fmla="*/ 120600 h 119880"/>
                  <a:gd name="GluePoint1X" fmla="*/ 20004 w 121533"/>
                  <a:gd name="GluePoint1Y" fmla="*/ 120429 h 120428"/>
                  <a:gd name="GluePoint2X" fmla="*/ 46424 w 121533"/>
                  <a:gd name="GluePoint2Y" fmla="*/ 77014 h 120428"/>
                  <a:gd name="GluePoint3X" fmla="*/ 0 w 121533"/>
                  <a:gd name="GluePoint3Y" fmla="*/ 0 h 120428"/>
                  <a:gd name="GluePoint4X" fmla="*/ 28685 w 121533"/>
                  <a:gd name="GluePoint4Y" fmla="*/ 0 h 120428"/>
                  <a:gd name="GluePoint5X" fmla="*/ 60767 w 121533"/>
                  <a:gd name="GluePoint5Y" fmla="*/ 52475 h 120428"/>
                  <a:gd name="GluePoint6X" fmla="*/ 92848 w 121533"/>
                  <a:gd name="GluePoint6Y" fmla="*/ 0 h 120428"/>
                  <a:gd name="GluePoint7X" fmla="*/ 121533 w 121533"/>
                  <a:gd name="GluePoint7Y" fmla="*/ 0 h 120428"/>
                  <a:gd name="GluePoint8X" fmla="*/ 48689 w 121533"/>
                  <a:gd name="GluePoint8Y" fmla="*/ 120429 h 120428"/>
                  <a:gd name="GluePoint9X" fmla="*/ 20004 w 121533"/>
                  <a:gd name="GluePoint9Y" fmla="*/ 120429 h 12042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55" name="Полилиния 35"/>
            <p:cNvSpPr/>
            <p:nvPr/>
          </p:nvSpPr>
          <p:spPr>
            <a:xfrm>
              <a:off x="1530360" y="883440"/>
              <a:ext cx="415440" cy="275400"/>
            </a:xfrm>
            <a:custGeom>
              <a:avLst/>
              <a:gdLst>
                <a:gd name="textAreaLeft" fmla="*/ 0 w 415440"/>
                <a:gd name="textAreaRight" fmla="*/ 416160 w 415440"/>
                <a:gd name="textAreaTop" fmla="*/ 0 h 275400"/>
                <a:gd name="textAreaBottom" fmla="*/ 276120 h 275400"/>
                <a:gd name="GluePoint1X" fmla="*/ 305343 w 416308"/>
                <a:gd name="GluePoint1Y" fmla="*/ 9816 h 275967"/>
                <a:gd name="GluePoint2X" fmla="*/ 229102 w 416308"/>
                <a:gd name="GluePoint2Y" fmla="*/ 50965 h 275967"/>
                <a:gd name="GluePoint3X" fmla="*/ 229102 w 416308"/>
                <a:gd name="GluePoint3Y" fmla="*/ 0 h 275967"/>
                <a:gd name="GluePoint4X" fmla="*/ 186452 w 416308"/>
                <a:gd name="GluePoint4Y" fmla="*/ 0 h 275967"/>
                <a:gd name="GluePoint5X" fmla="*/ 186452 w 416308"/>
                <a:gd name="GluePoint5Y" fmla="*/ 124204 h 275967"/>
                <a:gd name="GluePoint6X" fmla="*/ 114740 w 416308"/>
                <a:gd name="GluePoint6Y" fmla="*/ 197821 h 275967"/>
                <a:gd name="GluePoint7X" fmla="*/ 43027 w 416308"/>
                <a:gd name="GluePoint7Y" fmla="*/ 124204 h 275967"/>
                <a:gd name="GluePoint8X" fmla="*/ 114740 w 416308"/>
                <a:gd name="GluePoint8Y" fmla="*/ 50210 h 275967"/>
                <a:gd name="GluePoint9X" fmla="*/ 167958 w 416308"/>
                <a:gd name="GluePoint9Y" fmla="*/ 73616 h 275967"/>
                <a:gd name="GluePoint10X" fmla="*/ 167958 w 416308"/>
                <a:gd name="GluePoint10Y" fmla="*/ 30202 h 275967"/>
                <a:gd name="GluePoint11X" fmla="*/ 110588 w 416308"/>
                <a:gd name="GluePoint11Y" fmla="*/ 9816 h 275967"/>
                <a:gd name="GluePoint12X" fmla="*/ 0 w 416308"/>
                <a:gd name="GluePoint12Y" fmla="*/ 123827 h 275967"/>
                <a:gd name="GluePoint13X" fmla="*/ 110588 w 416308"/>
                <a:gd name="GluePoint13Y" fmla="*/ 237460 h 275967"/>
                <a:gd name="GluePoint14X" fmla="*/ 186829 w 416308"/>
                <a:gd name="GluePoint14Y" fmla="*/ 196688 h 275967"/>
                <a:gd name="GluePoint15X" fmla="*/ 186829 w 416308"/>
                <a:gd name="GluePoint15Y" fmla="*/ 275967 h 275967"/>
                <a:gd name="GluePoint16X" fmla="*/ 230234 w 416308"/>
                <a:gd name="GluePoint16Y" fmla="*/ 275967 h 275967"/>
                <a:gd name="GluePoint17X" fmla="*/ 230234 w 416308"/>
                <a:gd name="GluePoint17Y" fmla="*/ 117786 h 275967"/>
                <a:gd name="GluePoint18X" fmla="*/ 230234 w 416308"/>
                <a:gd name="GluePoint18Y" fmla="*/ 117786 h 275967"/>
                <a:gd name="GluePoint19X" fmla="*/ 301946 w 416308"/>
                <a:gd name="GluePoint19Y" fmla="*/ 49455 h 275967"/>
                <a:gd name="GluePoint20X" fmla="*/ 373658 w 416308"/>
                <a:gd name="GluePoint20Y" fmla="*/ 123449 h 275967"/>
                <a:gd name="GluePoint21X" fmla="*/ 301946 w 416308"/>
                <a:gd name="GluePoint21Y" fmla="*/ 197066 h 275967"/>
                <a:gd name="GluePoint22X" fmla="*/ 249483 w 416308"/>
                <a:gd name="GluePoint22Y" fmla="*/ 174414 h 275967"/>
                <a:gd name="GluePoint23X" fmla="*/ 249483 w 416308"/>
                <a:gd name="GluePoint23Y" fmla="*/ 218207 h 275967"/>
                <a:gd name="GluePoint24X" fmla="*/ 306098 w 416308"/>
                <a:gd name="GluePoint24Y" fmla="*/ 237460 h 275967"/>
                <a:gd name="GluePoint25X" fmla="*/ 416308 w 416308"/>
                <a:gd name="GluePoint25Y" fmla="*/ 123827 h 275967"/>
                <a:gd name="GluePoint26X" fmla="*/ 305343 w 416308"/>
                <a:gd name="GluePoint26Y" fmla="*/ 9816 h 27596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FFFFFF"/>
            </a:solidFill>
            <a:ln w="376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756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атомом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Прямоугольник 6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7117D61D-8704-4651-814F-2EA1A633EFC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8" name="Прямоугольник 5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rgbClr val="0055BB"/>
              </a:solidFill>
              <a:effectLst/>
              <a:uFillTx/>
              <a:latin typeface="Montserrat"/>
            </a:endParaRPr>
          </a:p>
        </p:txBody>
      </p:sp>
      <p:pic>
        <p:nvPicPr>
          <p:cNvPr id="759" name="Рисунок 7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t="23653" b="46856"/>
          <a:stretch/>
        </p:blipFill>
        <p:spPr>
          <a:xfrm>
            <a:off x="8040240" y="0"/>
            <a:ext cx="4150800" cy="122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11080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761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без коня (синя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7280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76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66E33D65-0D0D-46C8-ADF9-D31EF271425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76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768" name="Рисунок 7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769" name="Рисунок 7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770" name="Рисунок 7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771" name="Рисунок 7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772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FFFFF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773" name="Рисунок 7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774" name="Рисунок 7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775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76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777" name="Рисунок 7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778" name="Полилиния 16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779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780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781" name="Рисунок 7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782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3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4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785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786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787" name="Рисунок 7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788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789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790" name="Рисунок 7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791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2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3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794" name="Рисунок 7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795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6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7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98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799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FFFFF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0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FAA931AF-D12C-4436-9C82-C149DCF7331E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3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4" name="PlaceHolder 4"/>
          <p:cNvSpPr>
            <a:spLocks noGrp="1"/>
          </p:cNvSpPr>
          <p:nvPr>
            <p:ph type="body" hasCustomPrompt="1"/>
          </p:nvPr>
        </p:nvSpPr>
        <p:spPr>
          <a:xfrm>
            <a:off x="8947080" y="0"/>
            <a:ext cx="3243960" cy="6852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602ABE54-3A70-473D-853D-E4E1CD466D4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PlaceHolder 1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7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  <a:endParaRPr lang="ru-RU" sz="1400" b="0" u="none" strike="noStrike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808" name="PlaceHolder 3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69764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09" name="PlaceHolder 4"/>
          <p:cNvSpPr>
            <a:spLocks noGrp="1"/>
          </p:cNvSpPr>
          <p:nvPr>
            <p:ph type="body" hasCustomPrompt="1"/>
          </p:nvPr>
        </p:nvSpPr>
        <p:spPr>
          <a:xfrm>
            <a:off x="8568720" y="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10" name="PlaceHolder 5"/>
          <p:cNvSpPr>
            <a:spLocks noGrp="1"/>
          </p:cNvSpPr>
          <p:nvPr>
            <p:ph type="body" hasCustomPrompt="1"/>
          </p:nvPr>
        </p:nvSpPr>
        <p:spPr>
          <a:xfrm>
            <a:off x="8568720" y="2224080"/>
            <a:ext cx="3620520" cy="2409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11" name="PlaceHolder 6"/>
          <p:cNvSpPr>
            <a:spLocks noGrp="1"/>
          </p:cNvSpPr>
          <p:nvPr>
            <p:ph type="body" hasCustomPrompt="1"/>
          </p:nvPr>
        </p:nvSpPr>
        <p:spPr>
          <a:xfrm>
            <a:off x="8568720" y="4633920"/>
            <a:ext cx="3620520" cy="22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 2">
    <p:bg>
      <p:bgPr>
        <a:gradFill rotWithShape="0">
          <a:gsLst>
            <a:gs pos="0">
              <a:srgbClr val="91E4FF"/>
            </a:gs>
            <a:gs pos="14000">
              <a:srgbClr val="00B1EB"/>
            </a:gs>
            <a:gs pos="66000">
              <a:srgbClr val="0055BB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PlaceHolder 1"/>
          <p:cNvSpPr>
            <a:spLocks noGrp="1"/>
          </p:cNvSpPr>
          <p:nvPr>
            <p:ph type="body" hasCustomPrompt="1"/>
          </p:nvPr>
        </p:nvSpPr>
        <p:spPr>
          <a:xfrm>
            <a:off x="56016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body" hasCustomPrompt="1"/>
          </p:nvPr>
        </p:nvSpPr>
        <p:spPr>
          <a:xfrm>
            <a:off x="560160" y="3890160"/>
            <a:ext cx="475200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2400" b="1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14" name="PlaceHolder 3"/>
          <p:cNvSpPr>
            <a:spLocks noGrp="1"/>
          </p:cNvSpPr>
          <p:nvPr>
            <p:ph type="body" hasCustomPrompt="1"/>
          </p:nvPr>
        </p:nvSpPr>
        <p:spPr>
          <a:xfrm>
            <a:off x="560160" y="3105720"/>
            <a:ext cx="8233920" cy="63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</a:t>
            </a:r>
          </a:p>
        </p:txBody>
      </p:sp>
      <p:grpSp>
        <p:nvGrpSpPr>
          <p:cNvPr id="815" name="Рисунок 6"/>
          <p:cNvGrpSpPr/>
          <p:nvPr/>
        </p:nvGrpSpPr>
        <p:grpSpPr>
          <a:xfrm>
            <a:off x="-615600" y="-412200"/>
            <a:ext cx="3700080" cy="2327040"/>
            <a:chOff x="-615600" y="-412200"/>
            <a:chExt cx="3700080" cy="2327040"/>
          </a:xfrm>
        </p:grpSpPr>
        <p:grpSp>
          <p:nvGrpSpPr>
            <p:cNvPr id="816" name="Рисунок 6"/>
            <p:cNvGrpSpPr/>
            <p:nvPr/>
          </p:nvGrpSpPr>
          <p:grpSpPr>
            <a:xfrm>
              <a:off x="-615600" y="-412200"/>
              <a:ext cx="2125800" cy="2119680"/>
              <a:chOff x="-615600" y="-412200"/>
              <a:chExt cx="2125800" cy="2119680"/>
            </a:xfrm>
          </p:grpSpPr>
          <p:grpSp>
            <p:nvGrpSpPr>
              <p:cNvPr id="817" name="Рисунок 6"/>
              <p:cNvGrpSpPr/>
              <p:nvPr/>
            </p:nvGrpSpPr>
            <p:grpSpPr>
              <a:xfrm>
                <a:off x="-615600" y="-412200"/>
                <a:ext cx="2125800" cy="2119680"/>
                <a:chOff x="-615600" y="-412200"/>
                <a:chExt cx="2125800" cy="2119680"/>
              </a:xfrm>
            </p:grpSpPr>
            <p:grpSp>
              <p:nvGrpSpPr>
                <p:cNvPr id="818" name="Рисунок 6"/>
                <p:cNvGrpSpPr/>
                <p:nvPr/>
              </p:nvGrpSpPr>
              <p:grpSpPr>
                <a:xfrm>
                  <a:off x="-615600" y="-412200"/>
                  <a:ext cx="2125800" cy="2119680"/>
                  <a:chOff x="-615600" y="-412200"/>
                  <a:chExt cx="2125800" cy="2119680"/>
                </a:xfrm>
              </p:grpSpPr>
              <p:sp>
                <p:nvSpPr>
                  <p:cNvPr id="819" name="Полилиния 7"/>
                  <p:cNvSpPr/>
                  <p:nvPr/>
                </p:nvSpPr>
                <p:spPr>
                  <a:xfrm>
                    <a:off x="-615600" y="-412200"/>
                    <a:ext cx="5040" cy="5040"/>
                  </a:xfrm>
                  <a:solidFill>
                    <a:srgbClr val="FFFFFF"/>
                  </a:solidFill>
                  <a:ln w="5792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9240" rIns="90000" bIns="-3924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20" name="Рисунок 6"/>
                  <p:cNvGrpSpPr/>
                  <p:nvPr/>
                </p:nvGrpSpPr>
                <p:grpSpPr>
                  <a:xfrm>
                    <a:off x="562680" y="985320"/>
                    <a:ext cx="947520" cy="722160"/>
                    <a:chOff x="562680" y="985320"/>
                    <a:chExt cx="947520" cy="722160"/>
                  </a:xfrm>
                </p:grpSpPr>
                <p:grpSp>
                  <p:nvGrpSpPr>
                    <p:cNvPr id="821" name="Рисунок 6"/>
                    <p:cNvGrpSpPr/>
                    <p:nvPr/>
                  </p:nvGrpSpPr>
                  <p:grpSpPr>
                    <a:xfrm>
                      <a:off x="714600" y="985320"/>
                      <a:ext cx="642600" cy="722160"/>
                      <a:chOff x="714600" y="985320"/>
                      <a:chExt cx="642600" cy="722160"/>
                    </a:xfrm>
                  </p:grpSpPr>
                  <p:sp>
                    <p:nvSpPr>
                      <p:cNvPr id="822" name="Полилиния 12"/>
                      <p:cNvSpPr/>
                      <p:nvPr/>
                    </p:nvSpPr>
                    <p:spPr>
                      <a:xfrm>
                        <a:off x="1167120" y="1035720"/>
                        <a:ext cx="158040" cy="306000"/>
                      </a:xfrm>
                      <a:custGeom>
                        <a:avLst/>
                        <a:gdLst>
                          <a:gd name="textAreaLeft" fmla="*/ 0 w 158040"/>
                          <a:gd name="textAreaRight" fmla="*/ 158760 w 158040"/>
                          <a:gd name="textAreaTop" fmla="*/ 0 h 306000"/>
                          <a:gd name="textAreaBottom" fmla="*/ 306720 h 306000"/>
                          <a:gd name="GluePoint1X" fmla="*/ 50419 w 158790"/>
                          <a:gd name="GluePoint1Y" fmla="*/ 269542 h 306640"/>
                          <a:gd name="GluePoint2X" fmla="*/ 158790 w 158790"/>
                          <a:gd name="GluePoint2Y" fmla="*/ 2898 h 306640"/>
                          <a:gd name="GluePoint3X" fmla="*/ 132132 w 158790"/>
                          <a:gd name="GluePoint3Y" fmla="*/ 0 h 306640"/>
                          <a:gd name="GluePoint4X" fmla="*/ 27238 w 158790"/>
                          <a:gd name="GluePoint4Y" fmla="*/ 257370 h 306640"/>
                          <a:gd name="GluePoint5X" fmla="*/ 0 w 158790"/>
                          <a:gd name="GluePoint5Y" fmla="*/ 306641 h 306640"/>
                          <a:gd name="GluePoint6X" fmla="*/ 38249 w 158790"/>
                          <a:gd name="GluePoint6Y" fmla="*/ 293309 h 306640"/>
                          <a:gd name="GluePoint7X" fmla="*/ 50419 w 158790"/>
                          <a:gd name="GluePoint7Y" fmla="*/ 269542 h 30664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8790" h="306640">
                            <a:moveTo>
                              <a:pt x="50419" y="269542"/>
                            </a:moveTo>
                            <a:cubicBezTo>
                              <a:pt x="98520" y="178536"/>
                              <a:pt x="136189" y="82892"/>
                              <a:pt x="158790" y="2898"/>
                            </a:cubicBezTo>
                            <a:cubicBezTo>
                              <a:pt x="150097" y="1739"/>
                              <a:pt x="141405" y="1159"/>
                              <a:pt x="132132" y="0"/>
                            </a:cubicBezTo>
                            <a:cubicBezTo>
                              <a:pt x="110110" y="75356"/>
                              <a:pt x="74759" y="166942"/>
                              <a:pt x="27238" y="257370"/>
                            </a:cubicBezTo>
                            <a:cubicBezTo>
                              <a:pt x="18545" y="274180"/>
                              <a:pt x="9272" y="290410"/>
                              <a:pt x="0" y="306641"/>
                            </a:cubicBezTo>
                            <a:cubicBezTo>
                              <a:pt x="12749" y="302583"/>
                              <a:pt x="25499" y="297946"/>
                              <a:pt x="38249" y="293309"/>
                            </a:cubicBezTo>
                            <a:cubicBezTo>
                              <a:pt x="41726" y="285193"/>
                              <a:pt x="45783" y="277078"/>
                              <a:pt x="50419" y="269542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23" name="Полилиния 13"/>
                      <p:cNvSpPr/>
                      <p:nvPr/>
                    </p:nvSpPr>
                    <p:spPr>
                      <a:xfrm>
                        <a:off x="742320" y="1094760"/>
                        <a:ext cx="154080" cy="307080"/>
                      </a:xfrm>
                      <a:custGeom>
                        <a:avLst/>
                        <a:gdLst>
                          <a:gd name="textAreaLeft" fmla="*/ 0 w 154080"/>
                          <a:gd name="textAreaRight" fmla="*/ 154800 w 154080"/>
                          <a:gd name="textAreaTop" fmla="*/ 0 h 307080"/>
                          <a:gd name="textAreaBottom" fmla="*/ 307800 h 307080"/>
                          <a:gd name="GluePoint1X" fmla="*/ 137348 w 154733"/>
                          <a:gd name="GluePoint1Y" fmla="*/ 31881 h 307800"/>
                          <a:gd name="GluePoint2X" fmla="*/ 154734 w 154733"/>
                          <a:gd name="GluePoint2Y" fmla="*/ 0 h 307800"/>
                          <a:gd name="GluePoint3X" fmla="*/ 117644 w 154733"/>
                          <a:gd name="GluePoint3Y" fmla="*/ 12173 h 307800"/>
                          <a:gd name="GluePoint4X" fmla="*/ 113587 w 154733"/>
                          <a:gd name="GluePoint4Y" fmla="*/ 19708 h 307800"/>
                          <a:gd name="GluePoint5X" fmla="*/ 0 w 154733"/>
                          <a:gd name="GluePoint5Y" fmla="*/ 306061 h 307800"/>
                          <a:gd name="GluePoint6X" fmla="*/ 26658 w 154733"/>
                          <a:gd name="GluePoint6Y" fmla="*/ 307800 h 307800"/>
                          <a:gd name="GluePoint7X" fmla="*/ 137348 w 154733"/>
                          <a:gd name="GluePoint7Y" fmla="*/ 31881 h 30780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4733" h="307800">
                            <a:moveTo>
                              <a:pt x="137348" y="31881"/>
                            </a:moveTo>
                            <a:cubicBezTo>
                              <a:pt x="143143" y="20868"/>
                              <a:pt x="148938" y="10434"/>
                              <a:pt x="154734" y="0"/>
                            </a:cubicBezTo>
                            <a:cubicBezTo>
                              <a:pt x="141984" y="4058"/>
                              <a:pt x="129814" y="8115"/>
                              <a:pt x="117644" y="12173"/>
                            </a:cubicBezTo>
                            <a:cubicBezTo>
                              <a:pt x="116485" y="14492"/>
                              <a:pt x="114746" y="16810"/>
                              <a:pt x="113587" y="19708"/>
                            </a:cubicBezTo>
                            <a:cubicBezTo>
                              <a:pt x="60271" y="120569"/>
                              <a:pt x="22022" y="219112"/>
                              <a:pt x="0" y="306061"/>
                            </a:cubicBezTo>
                            <a:cubicBezTo>
                              <a:pt x="8693" y="306641"/>
                              <a:pt x="17386" y="307221"/>
                              <a:pt x="26658" y="307800"/>
                            </a:cubicBezTo>
                            <a:cubicBezTo>
                              <a:pt x="48101" y="226648"/>
                              <a:pt x="84031" y="132163"/>
                              <a:pt x="137348" y="318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24" name="Рисунок 6"/>
                      <p:cNvGrpSpPr/>
                      <p:nvPr/>
                    </p:nvGrpSpPr>
                    <p:grpSpPr>
                      <a:xfrm>
                        <a:off x="714600" y="985320"/>
                        <a:ext cx="642600" cy="447840"/>
                        <a:chOff x="714600" y="985320"/>
                        <a:chExt cx="642600" cy="447840"/>
                      </a:xfrm>
                    </p:grpSpPr>
                    <p:sp>
                      <p:nvSpPr>
                        <p:cNvPr id="825" name="Полилиния 15"/>
                        <p:cNvSpPr/>
                        <p:nvPr/>
                      </p:nvSpPr>
                      <p:spPr>
                        <a:xfrm>
                          <a:off x="816480" y="1253160"/>
                          <a:ext cx="323280" cy="174240"/>
                        </a:xfrm>
                        <a:custGeom>
                          <a:avLst/>
                          <a:gdLst>
                            <a:gd name="textAreaLeft" fmla="*/ 0 w 323280"/>
                            <a:gd name="textAreaRight" fmla="*/ 324000 w 323280"/>
                            <a:gd name="textAreaTop" fmla="*/ 0 h 174240"/>
                            <a:gd name="textAreaBottom" fmla="*/ 174960 h 174240"/>
                            <a:gd name="GluePoint1X" fmla="*/ 11591 w 323955"/>
                            <a:gd name="GluePoint1Y" fmla="*/ 0 h 175057"/>
                            <a:gd name="GluePoint2X" fmla="*/ 0 w 323955"/>
                            <a:gd name="GluePoint2Y" fmla="*/ 27824 h 175057"/>
                            <a:gd name="GluePoint3X" fmla="*/ 140245 w 323955"/>
                            <a:gd name="GluePoint3Y" fmla="*/ 120570 h 175057"/>
                            <a:gd name="GluePoint4X" fmla="*/ 307729 w 323955"/>
                            <a:gd name="GluePoint4Y" fmla="*/ 175058 h 175057"/>
                            <a:gd name="GluePoint5X" fmla="*/ 323956 w 323955"/>
                            <a:gd name="GluePoint5Y" fmla="*/ 149553 h 175057"/>
                            <a:gd name="GluePoint6X" fmla="*/ 151836 w 323955"/>
                            <a:gd name="GluePoint6Y" fmla="*/ 95644 h 175057"/>
                            <a:gd name="GluePoint7X" fmla="*/ 11591 w 323955"/>
                            <a:gd name="GluePoint7Y" fmla="*/ 0 h 1750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323955" h="175057">
                              <a:moveTo>
                                <a:pt x="11591" y="0"/>
                              </a:moveTo>
                              <a:cubicBezTo>
                                <a:pt x="7534" y="9275"/>
                                <a:pt x="3477" y="18549"/>
                                <a:pt x="0" y="27824"/>
                              </a:cubicBezTo>
                              <a:cubicBezTo>
                                <a:pt x="38249" y="62024"/>
                                <a:pt x="85770" y="93905"/>
                                <a:pt x="140245" y="120570"/>
                              </a:cubicBezTo>
                              <a:cubicBezTo>
                                <a:pt x="196460" y="147814"/>
                                <a:pt x="253833" y="166363"/>
                                <a:pt x="307729" y="175058"/>
                              </a:cubicBezTo>
                              <a:cubicBezTo>
                                <a:pt x="313524" y="166943"/>
                                <a:pt x="318740" y="158248"/>
                                <a:pt x="323956" y="149553"/>
                              </a:cubicBezTo>
                              <a:cubicBezTo>
                                <a:pt x="269480" y="142597"/>
                                <a:pt x="209789" y="124048"/>
                                <a:pt x="151836" y="95644"/>
                              </a:cubicBezTo>
                              <a:cubicBezTo>
                                <a:pt x="97360" y="68980"/>
                                <a:pt x="49260" y="35359"/>
                                <a:pt x="1159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26" name="Полилиния 16"/>
                        <p:cNvSpPr/>
                        <p:nvPr/>
                      </p:nvSpPr>
                      <p:spPr>
                        <a:xfrm>
                          <a:off x="714600" y="985320"/>
                          <a:ext cx="642600" cy="447840"/>
                        </a:xfrm>
                        <a:custGeom>
                          <a:avLst/>
                          <a:gdLst>
                            <a:gd name="textAreaLeft" fmla="*/ 0 w 642600"/>
                            <a:gd name="textAreaRight" fmla="*/ 643320 w 642600"/>
                            <a:gd name="textAreaTop" fmla="*/ 0 h 447840"/>
                            <a:gd name="textAreaBottom" fmla="*/ 448560 h 447840"/>
                            <a:gd name="GluePoint1X" fmla="*/ 596628 w 643294"/>
                            <a:gd name="GluePoint1Y" fmla="*/ 211576 h 448657"/>
                            <a:gd name="GluePoint2X" fmla="*/ 401907 w 643294"/>
                            <a:gd name="GluePoint2Y" fmla="*/ 60285 h 448657"/>
                            <a:gd name="GluePoint3X" fmla="*/ 168357 w 643294"/>
                            <a:gd name="GluePoint3Y" fmla="*/ 0 h 448657"/>
                            <a:gd name="GluePoint4X" fmla="*/ 10726 w 643294"/>
                            <a:gd name="GluePoint4Y" fmla="*/ 72458 h 448657"/>
                            <a:gd name="GluePoint5X" fmla="*/ 80849 w 643294"/>
                            <a:gd name="GluePoint5Y" fmla="*/ 275919 h 448657"/>
                            <a:gd name="GluePoint6X" fmla="*/ 92439 w 643294"/>
                            <a:gd name="GluePoint6Y" fmla="*/ 247515 h 448657"/>
                            <a:gd name="GluePoint7X" fmla="*/ 35066 w 643294"/>
                            <a:gd name="GluePoint7Y" fmla="*/ 84631 h 448657"/>
                            <a:gd name="GluePoint8X" fmla="*/ 167778 w 643294"/>
                            <a:gd name="GluePoint8Y" fmla="*/ 27824 h 448657"/>
                            <a:gd name="GluePoint9X" fmla="*/ 389157 w 643294"/>
                            <a:gd name="GluePoint9Y" fmla="*/ 85210 h 448657"/>
                            <a:gd name="GluePoint10X" fmla="*/ 573447 w 643294"/>
                            <a:gd name="GluePoint10Y" fmla="*/ 228387 h 448657"/>
                            <a:gd name="GluePoint11X" fmla="*/ 607059 w 643294"/>
                            <a:gd name="GluePoint11Y" fmla="*/ 364027 h 448657"/>
                            <a:gd name="GluePoint12X" fmla="*/ 474348 w 643294"/>
                            <a:gd name="GluePoint12Y" fmla="*/ 420834 h 448657"/>
                            <a:gd name="GluePoint13X" fmla="*/ 454644 w 643294"/>
                            <a:gd name="GluePoint13Y" fmla="*/ 420254 h 448657"/>
                            <a:gd name="GluePoint14X" fmla="*/ 437837 w 643294"/>
                            <a:gd name="GluePoint14Y" fmla="*/ 446919 h 448657"/>
                            <a:gd name="GluePoint15X" fmla="*/ 474348 w 643294"/>
                            <a:gd name="GluePoint15Y" fmla="*/ 448658 h 448657"/>
                            <a:gd name="GluePoint16X" fmla="*/ 631979 w 643294"/>
                            <a:gd name="GluePoint16Y" fmla="*/ 376200 h 448657"/>
                            <a:gd name="GluePoint17X" fmla="*/ 596628 w 643294"/>
                            <a:gd name="GluePoint17Y" fmla="*/ 211576 h 44865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643294" h="448657">
                              <a:moveTo>
                                <a:pt x="596628" y="211576"/>
                              </a:moveTo>
                              <a:cubicBezTo>
                                <a:pt x="553163" y="153610"/>
                                <a:pt x="483620" y="99702"/>
                                <a:pt x="401907" y="60285"/>
                              </a:cubicBezTo>
                              <a:cubicBezTo>
                                <a:pt x="322512" y="21447"/>
                                <a:pt x="239639" y="0"/>
                                <a:pt x="168357" y="0"/>
                              </a:cubicBezTo>
                              <a:cubicBezTo>
                                <a:pt x="89542" y="0"/>
                                <a:pt x="33907" y="25505"/>
                                <a:pt x="10726" y="72458"/>
                              </a:cubicBezTo>
                              <a:cubicBezTo>
                                <a:pt x="-17671" y="130424"/>
                                <a:pt x="11885" y="206359"/>
                                <a:pt x="80849" y="275919"/>
                              </a:cubicBezTo>
                              <a:cubicBezTo>
                                <a:pt x="84905" y="266644"/>
                                <a:pt x="88383" y="256790"/>
                                <a:pt x="92439" y="247515"/>
                              </a:cubicBezTo>
                              <a:cubicBezTo>
                                <a:pt x="38543" y="189549"/>
                                <a:pt x="14203" y="128105"/>
                                <a:pt x="35066" y="84631"/>
                              </a:cubicBezTo>
                              <a:cubicBezTo>
                                <a:pt x="52452" y="48692"/>
                                <a:pt x="101132" y="27824"/>
                                <a:pt x="167778" y="27824"/>
                              </a:cubicBezTo>
                              <a:cubicBezTo>
                                <a:pt x="235003" y="27824"/>
                                <a:pt x="313819" y="48112"/>
                                <a:pt x="389157" y="85210"/>
                              </a:cubicBezTo>
                              <a:cubicBezTo>
                                <a:pt x="466814" y="123468"/>
                                <a:pt x="532300" y="173898"/>
                                <a:pt x="573447" y="228387"/>
                              </a:cubicBezTo>
                              <a:cubicBezTo>
                                <a:pt x="612275" y="279976"/>
                                <a:pt x="624445" y="328088"/>
                                <a:pt x="607059" y="364027"/>
                              </a:cubicBezTo>
                              <a:cubicBezTo>
                                <a:pt x="589673" y="399966"/>
                                <a:pt x="540993" y="420834"/>
                                <a:pt x="474348" y="420834"/>
                              </a:cubicBezTo>
                              <a:cubicBezTo>
                                <a:pt x="467973" y="420834"/>
                                <a:pt x="461018" y="420254"/>
                                <a:pt x="454644" y="420254"/>
                              </a:cubicBezTo>
                              <a:cubicBezTo>
                                <a:pt x="448848" y="428949"/>
                                <a:pt x="443633" y="438224"/>
                                <a:pt x="437837" y="446919"/>
                              </a:cubicBezTo>
                              <a:cubicBezTo>
                                <a:pt x="450008" y="448078"/>
                                <a:pt x="462177" y="448658"/>
                                <a:pt x="474348" y="448658"/>
                              </a:cubicBezTo>
                              <a:cubicBezTo>
                                <a:pt x="553163" y="448658"/>
                                <a:pt x="608798" y="423153"/>
                                <a:pt x="631979" y="376200"/>
                              </a:cubicBezTo>
                              <a:cubicBezTo>
                                <a:pt x="655160" y="330407"/>
                                <a:pt x="642410" y="272441"/>
                                <a:pt x="596628" y="211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27" name="Полилиния 17"/>
                      <p:cNvSpPr/>
                      <p:nvPr/>
                    </p:nvSpPr>
                    <p:spPr>
                      <a:xfrm>
                        <a:off x="719280" y="1364400"/>
                        <a:ext cx="462960" cy="343080"/>
                      </a:xfrm>
                      <a:custGeom>
                        <a:avLst/>
                        <a:gdLst>
                          <a:gd name="textAreaLeft" fmla="*/ 0 w 462960"/>
                          <a:gd name="textAreaRight" fmla="*/ 463680 w 462960"/>
                          <a:gd name="textAreaTop" fmla="*/ 0 h 343080"/>
                          <a:gd name="textAreaBottom" fmla="*/ 343800 h 343080"/>
                          <a:gd name="GluePoint1X" fmla="*/ 425573 w 463821"/>
                          <a:gd name="GluePoint1Y" fmla="*/ 12753 h 343739"/>
                          <a:gd name="GluePoint2X" fmla="*/ 99878 w 463821"/>
                          <a:gd name="GluePoint2Y" fmla="*/ 317654 h 343739"/>
                          <a:gd name="GluePoint3X" fmla="*/ 70323 w 463821"/>
                          <a:gd name="GluePoint3Y" fmla="*/ 310699 h 343739"/>
                          <a:gd name="GluePoint4X" fmla="*/ 42505 w 463821"/>
                          <a:gd name="GluePoint4Y" fmla="*/ 64922 h 343739"/>
                          <a:gd name="GluePoint5X" fmla="*/ 15847 w 463821"/>
                          <a:gd name="GluePoint5Y" fmla="*/ 63183 h 343739"/>
                          <a:gd name="GluePoint6X" fmla="*/ 58152 w 463821"/>
                          <a:gd name="GluePoint6Y" fmla="*/ 333885 h 343739"/>
                          <a:gd name="GluePoint7X" fmla="*/ 99878 w 463821"/>
                          <a:gd name="GluePoint7Y" fmla="*/ 343739 h 343739"/>
                          <a:gd name="GluePoint8X" fmla="*/ 463821 w 463821"/>
                          <a:gd name="GluePoint8Y" fmla="*/ 0 h 343739"/>
                          <a:gd name="GluePoint9X" fmla="*/ 425573 w 463821"/>
                          <a:gd name="GluePoint9Y" fmla="*/ 12753 h 34373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63821" h="343739">
                            <a:moveTo>
                              <a:pt x="425573" y="12753"/>
                            </a:moveTo>
                            <a:cubicBezTo>
                              <a:pt x="315462" y="191288"/>
                              <a:pt x="183330" y="317654"/>
                              <a:pt x="99878" y="317654"/>
                            </a:cubicBezTo>
                            <a:cubicBezTo>
                              <a:pt x="88867" y="317654"/>
                              <a:pt x="79015" y="315336"/>
                              <a:pt x="70323" y="310699"/>
                            </a:cubicBezTo>
                            <a:cubicBezTo>
                              <a:pt x="25119" y="286932"/>
                              <a:pt x="12949" y="194766"/>
                              <a:pt x="42505" y="64922"/>
                            </a:cubicBezTo>
                            <a:cubicBezTo>
                              <a:pt x="33233" y="64342"/>
                              <a:pt x="24540" y="63763"/>
                              <a:pt x="15847" y="63183"/>
                            </a:cubicBezTo>
                            <a:cubicBezTo>
                              <a:pt x="-14288" y="199403"/>
                              <a:pt x="-2118" y="302583"/>
                              <a:pt x="58152" y="333885"/>
                            </a:cubicBezTo>
                            <a:cubicBezTo>
                              <a:pt x="70323" y="340261"/>
                              <a:pt x="84811" y="343739"/>
                              <a:pt x="99878" y="343739"/>
                            </a:cubicBezTo>
                            <a:cubicBezTo>
                              <a:pt x="198978" y="343739"/>
                              <a:pt x="343859" y="205200"/>
                              <a:pt x="463821" y="0"/>
                            </a:cubicBezTo>
                            <a:cubicBezTo>
                              <a:pt x="451651" y="5217"/>
                              <a:pt x="438902" y="9275"/>
                              <a:pt x="425573" y="12753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28" name="Рисунок 6"/>
                    <p:cNvGrpSpPr/>
                    <p:nvPr/>
                  </p:nvGrpSpPr>
                  <p:grpSpPr>
                    <a:xfrm>
                      <a:off x="562680" y="999720"/>
                      <a:ext cx="947520" cy="418680"/>
                      <a:chOff x="562680" y="999720"/>
                      <a:chExt cx="947520" cy="418680"/>
                    </a:xfrm>
                  </p:grpSpPr>
                  <p:sp>
                    <p:nvSpPr>
                      <p:cNvPr id="829" name="Полилиния 19"/>
                      <p:cNvSpPr/>
                      <p:nvPr/>
                    </p:nvSpPr>
                    <p:spPr>
                      <a:xfrm>
                        <a:off x="1006920" y="1275840"/>
                        <a:ext cx="315720" cy="115200"/>
                      </a:xfrm>
                      <a:custGeom>
                        <a:avLst/>
                        <a:gdLst>
                          <a:gd name="textAreaLeft" fmla="*/ 0 w 315720"/>
                          <a:gd name="textAreaRight" fmla="*/ 316440 w 315720"/>
                          <a:gd name="textAreaTop" fmla="*/ 0 h 115200"/>
                          <a:gd name="textAreaBottom" fmla="*/ 115920 h 115200"/>
                          <a:gd name="GluePoint1X" fmla="*/ 64328 w 316421"/>
                          <a:gd name="GluePoint1Y" fmla="*/ 84630 h 115932"/>
                          <a:gd name="GluePoint2X" fmla="*/ 0 w 316421"/>
                          <a:gd name="GluePoint2Y" fmla="*/ 97963 h 115932"/>
                          <a:gd name="GluePoint3X" fmla="*/ 50998 w 316421"/>
                          <a:gd name="GluePoint3Y" fmla="*/ 115932 h 115932"/>
                          <a:gd name="GluePoint4X" fmla="*/ 70123 w 316421"/>
                          <a:gd name="GluePoint4Y" fmla="*/ 111875 h 115932"/>
                          <a:gd name="GluePoint5X" fmla="*/ 316422 w 316421"/>
                          <a:gd name="GluePoint5Y" fmla="*/ 26664 h 115932"/>
                          <a:gd name="GluePoint6X" fmla="*/ 308888 w 316421"/>
                          <a:gd name="GluePoint6Y" fmla="*/ 0 h 115932"/>
                          <a:gd name="GluePoint7X" fmla="*/ 64328 w 316421"/>
                          <a:gd name="GluePoint7Y" fmla="*/ 84630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316421" h="115932">
                            <a:moveTo>
                              <a:pt x="64328" y="84630"/>
                            </a:moveTo>
                            <a:cubicBezTo>
                              <a:pt x="42885" y="89848"/>
                              <a:pt x="21443" y="93905"/>
                              <a:pt x="0" y="97963"/>
                            </a:cubicBezTo>
                            <a:cubicBezTo>
                              <a:pt x="17386" y="104919"/>
                              <a:pt x="34192" y="110715"/>
                              <a:pt x="50998" y="115932"/>
                            </a:cubicBezTo>
                            <a:cubicBezTo>
                              <a:pt x="57373" y="114773"/>
                              <a:pt x="63748" y="113034"/>
                              <a:pt x="70123" y="111875"/>
                            </a:cubicBezTo>
                            <a:cubicBezTo>
                              <a:pt x="161108" y="91007"/>
                              <a:pt x="245719" y="61444"/>
                              <a:pt x="316422" y="26664"/>
                            </a:cubicBezTo>
                            <a:cubicBezTo>
                              <a:pt x="314683" y="17969"/>
                              <a:pt x="312365" y="9274"/>
                              <a:pt x="308888" y="0"/>
                            </a:cubicBezTo>
                            <a:cubicBezTo>
                              <a:pt x="239924" y="34200"/>
                              <a:pt x="155313" y="63763"/>
                              <a:pt x="64328" y="8463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0" name="Полилиния 20"/>
                      <p:cNvSpPr/>
                      <p:nvPr/>
                    </p:nvSpPr>
                    <p:spPr>
                      <a:xfrm>
                        <a:off x="738720" y="1033560"/>
                        <a:ext cx="299880" cy="115200"/>
                      </a:xfrm>
                      <a:custGeom>
                        <a:avLst/>
                        <a:gdLst>
                          <a:gd name="textAreaLeft" fmla="*/ 0 w 299880"/>
                          <a:gd name="textAreaRight" fmla="*/ 300600 w 299880"/>
                          <a:gd name="textAreaTop" fmla="*/ 0 h 115200"/>
                          <a:gd name="textAreaBottom" fmla="*/ 115920 h 115200"/>
                          <a:gd name="GluePoint1X" fmla="*/ 0 w 300774"/>
                          <a:gd name="GluePoint1Y" fmla="*/ 88688 h 115932"/>
                          <a:gd name="GluePoint2X" fmla="*/ 6375 w 300774"/>
                          <a:gd name="GluePoint2Y" fmla="*/ 115932 h 115932"/>
                          <a:gd name="GluePoint3X" fmla="*/ 263105 w 300774"/>
                          <a:gd name="GluePoint3Y" fmla="*/ 24925 h 115932"/>
                          <a:gd name="GluePoint4X" fmla="*/ 300775 w 300774"/>
                          <a:gd name="GluePoint4Y" fmla="*/ 16810 h 115932"/>
                          <a:gd name="GluePoint5X" fmla="*/ 248038 w 300774"/>
                          <a:gd name="GluePoint5Y" fmla="*/ 0 h 115932"/>
                          <a:gd name="GluePoint6X" fmla="*/ 0 w 300774"/>
                          <a:gd name="GluePoint6Y" fmla="*/ 88688 h 1159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300774" h="115932">
                            <a:moveTo>
                              <a:pt x="0" y="88688"/>
                            </a:moveTo>
                            <a:cubicBezTo>
                              <a:pt x="1159" y="97383"/>
                              <a:pt x="3477" y="106658"/>
                              <a:pt x="6375" y="115932"/>
                            </a:cubicBezTo>
                            <a:cubicBezTo>
                              <a:pt x="73600" y="81153"/>
                              <a:pt x="160529" y="48692"/>
                              <a:pt x="263105" y="24925"/>
                            </a:cubicBezTo>
                            <a:cubicBezTo>
                              <a:pt x="275855" y="22027"/>
                              <a:pt x="288025" y="19129"/>
                              <a:pt x="300775" y="16810"/>
                            </a:cubicBezTo>
                            <a:cubicBezTo>
                              <a:pt x="282809" y="10434"/>
                              <a:pt x="265423" y="4637"/>
                              <a:pt x="248038" y="0"/>
                            </a:cubicBezTo>
                            <a:cubicBezTo>
                              <a:pt x="152995" y="23186"/>
                              <a:pt x="68384" y="53909"/>
                              <a:pt x="0" y="8868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1" name="Полилиния 21"/>
                      <p:cNvSpPr/>
                      <p:nvPr/>
                    </p:nvSpPr>
                    <p:spPr>
                      <a:xfrm>
                        <a:off x="562680" y="1136160"/>
                        <a:ext cx="441720" cy="282240"/>
                      </a:xfrm>
                      <a:custGeom>
                        <a:avLst/>
                        <a:gdLst>
                          <a:gd name="textAreaLeft" fmla="*/ 0 w 441720"/>
                          <a:gd name="textAreaRight" fmla="*/ 442440 w 441720"/>
                          <a:gd name="textAreaTop" fmla="*/ 0 h 282240"/>
                          <a:gd name="textAreaBottom" fmla="*/ 282960 h 282240"/>
                          <a:gd name="GluePoint1X" fmla="*/ 393773 w 442453"/>
                          <a:gd name="GluePoint1Y" fmla="*/ 245776 h 282874"/>
                          <a:gd name="GluePoint2X" fmla="*/ 257005 w 442453"/>
                          <a:gd name="GluePoint2Y" fmla="*/ 255631 h 282874"/>
                          <a:gd name="GluePoint3X" fmla="*/ 28671 w 442453"/>
                          <a:gd name="GluePoint3Y" fmla="*/ 176797 h 282874"/>
                          <a:gd name="GluePoint4X" fmla="*/ 157906 w 442453"/>
                          <a:gd name="GluePoint4Y" fmla="*/ 27244 h 282874"/>
                          <a:gd name="GluePoint5X" fmla="*/ 150372 w 442453"/>
                          <a:gd name="GluePoint5Y" fmla="*/ 0 h 282874"/>
                          <a:gd name="GluePoint6X" fmla="*/ 2013 w 442453"/>
                          <a:gd name="GluePoint6Y" fmla="*/ 182593 h 282874"/>
                          <a:gd name="GluePoint7X" fmla="*/ 257584 w 442453"/>
                          <a:gd name="GluePoint7Y" fmla="*/ 282875 h 282874"/>
                          <a:gd name="GluePoint8X" fmla="*/ 442453 w 442453"/>
                          <a:gd name="GluePoint8Y" fmla="*/ 266065 h 282874"/>
                          <a:gd name="GluePoint9X" fmla="*/ 393773 w 442453"/>
                          <a:gd name="GluePoint9Y" fmla="*/ 245776 h 28287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442453" h="282874">
                            <a:moveTo>
                              <a:pt x="393773" y="245776"/>
                            </a:moveTo>
                            <a:cubicBezTo>
                              <a:pt x="346252" y="252153"/>
                              <a:pt x="299890" y="255631"/>
                              <a:pt x="257005" y="255631"/>
                            </a:cubicBezTo>
                            <a:cubicBezTo>
                              <a:pt x="127191" y="255631"/>
                              <a:pt x="39682" y="225488"/>
                              <a:pt x="28671" y="176797"/>
                            </a:cubicBezTo>
                            <a:cubicBezTo>
                              <a:pt x="19399" y="135641"/>
                              <a:pt x="66920" y="79414"/>
                              <a:pt x="157906" y="27244"/>
                            </a:cubicBezTo>
                            <a:cubicBezTo>
                              <a:pt x="154428" y="17970"/>
                              <a:pt x="152110" y="9275"/>
                              <a:pt x="150372" y="0"/>
                            </a:cubicBezTo>
                            <a:cubicBezTo>
                              <a:pt x="47216" y="57966"/>
                              <a:pt x="-11896" y="124627"/>
                              <a:pt x="2013" y="182593"/>
                            </a:cubicBezTo>
                            <a:cubicBezTo>
                              <a:pt x="17080" y="246356"/>
                              <a:pt x="109805" y="282875"/>
                              <a:pt x="257584" y="282875"/>
                            </a:cubicBezTo>
                            <a:cubicBezTo>
                              <a:pt x="314957" y="282875"/>
                              <a:pt x="378126" y="277078"/>
                              <a:pt x="442453" y="266065"/>
                            </a:cubicBezTo>
                            <a:cubicBezTo>
                              <a:pt x="425647" y="260268"/>
                              <a:pt x="409420" y="253312"/>
                              <a:pt x="393773" y="24577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32" name="Полилиния 22"/>
                      <p:cNvSpPr/>
                      <p:nvPr/>
                    </p:nvSpPr>
                    <p:spPr>
                      <a:xfrm>
                        <a:off x="1041120" y="999720"/>
                        <a:ext cx="469080" cy="288000"/>
                      </a:xfrm>
                      <a:custGeom>
                        <a:avLst/>
                        <a:gdLst>
                          <a:gd name="textAreaLeft" fmla="*/ 0 w 469080"/>
                          <a:gd name="textAreaRight" fmla="*/ 469800 w 469080"/>
                          <a:gd name="textAreaTop" fmla="*/ 0 h 288000"/>
                          <a:gd name="textAreaBottom" fmla="*/ 288720 h 288000"/>
                          <a:gd name="GluePoint1X" fmla="*/ 467678 w 469640"/>
                          <a:gd name="GluePoint1Y" fmla="*/ 100281 h 288671"/>
                          <a:gd name="GluePoint2X" fmla="*/ 212107 w 469640"/>
                          <a:gd name="GluePoint2Y" fmla="*/ 0 h 288671"/>
                          <a:gd name="GluePoint3X" fmla="*/ 0 w 469640"/>
                          <a:gd name="GluePoint3Y" fmla="*/ 22027 h 288671"/>
                          <a:gd name="GluePoint4X" fmla="*/ 48680 w 469640"/>
                          <a:gd name="GluePoint4Y" fmla="*/ 41156 h 288671"/>
                          <a:gd name="GluePoint5X" fmla="*/ 212107 w 469640"/>
                          <a:gd name="GluePoint5Y" fmla="*/ 27244 h 288671"/>
                          <a:gd name="GluePoint6X" fmla="*/ 440441 w 469640"/>
                          <a:gd name="GluePoint6Y" fmla="*/ 106078 h 288671"/>
                          <a:gd name="GluePoint7X" fmla="*/ 339023 w 469640"/>
                          <a:gd name="GluePoint7Y" fmla="*/ 238820 h 288671"/>
                          <a:gd name="GluePoint8X" fmla="*/ 299036 w 469640"/>
                          <a:gd name="GluePoint8Y" fmla="*/ 262007 h 288671"/>
                          <a:gd name="GluePoint9X" fmla="*/ 307729 w 469640"/>
                          <a:gd name="GluePoint9Y" fmla="*/ 288671 h 288671"/>
                          <a:gd name="GluePoint10X" fmla="*/ 354091 w 469640"/>
                          <a:gd name="GluePoint10Y" fmla="*/ 262007 h 288671"/>
                          <a:gd name="GluePoint11X" fmla="*/ 467678 w 469640"/>
                          <a:gd name="GluePoint11Y" fmla="*/ 100281 h 2886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469640" h="288671">
                            <a:moveTo>
                              <a:pt x="467678" y="100281"/>
                            </a:moveTo>
                            <a:cubicBezTo>
                              <a:pt x="453190" y="36519"/>
                              <a:pt x="359886" y="0"/>
                              <a:pt x="212107" y="0"/>
                            </a:cubicBezTo>
                            <a:cubicBezTo>
                              <a:pt x="146620" y="0"/>
                              <a:pt x="73600" y="7536"/>
                              <a:pt x="0" y="22027"/>
                            </a:cubicBezTo>
                            <a:cubicBezTo>
                              <a:pt x="16227" y="27824"/>
                              <a:pt x="32454" y="34200"/>
                              <a:pt x="48680" y="41156"/>
                            </a:cubicBezTo>
                            <a:cubicBezTo>
                              <a:pt x="105474" y="31881"/>
                              <a:pt x="161109" y="27244"/>
                              <a:pt x="212107" y="27244"/>
                            </a:cubicBezTo>
                            <a:cubicBezTo>
                              <a:pt x="341921" y="27244"/>
                              <a:pt x="429430" y="57386"/>
                              <a:pt x="440441" y="106078"/>
                            </a:cubicBezTo>
                            <a:cubicBezTo>
                              <a:pt x="449133" y="143176"/>
                              <a:pt x="412044" y="191868"/>
                              <a:pt x="339023" y="238820"/>
                            </a:cubicBezTo>
                            <a:cubicBezTo>
                              <a:pt x="326274" y="246936"/>
                              <a:pt x="312945" y="254471"/>
                              <a:pt x="299036" y="262007"/>
                            </a:cubicBezTo>
                            <a:cubicBezTo>
                              <a:pt x="302513" y="271281"/>
                              <a:pt x="305411" y="279976"/>
                              <a:pt x="307729" y="288671"/>
                            </a:cubicBezTo>
                            <a:cubicBezTo>
                              <a:pt x="323956" y="279976"/>
                              <a:pt x="339603" y="270702"/>
                              <a:pt x="354091" y="262007"/>
                            </a:cubicBezTo>
                            <a:cubicBezTo>
                              <a:pt x="439282" y="208098"/>
                              <a:pt x="479269" y="150132"/>
                              <a:pt x="467678" y="1002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33" name="Полилиния 23"/>
                <p:cNvSpPr/>
                <p:nvPr/>
              </p:nvSpPr>
              <p:spPr>
                <a:xfrm>
                  <a:off x="953640" y="1135440"/>
                  <a:ext cx="152280" cy="152280"/>
                </a:xfrm>
                <a:custGeom>
                  <a:avLst/>
                  <a:gdLst>
                    <a:gd name="textAreaLeft" fmla="*/ 0 w 152280"/>
                    <a:gd name="textAreaRight" fmla="*/ 153000 w 152280"/>
                    <a:gd name="textAreaTop" fmla="*/ 0 h 152280"/>
                    <a:gd name="textAreaBottom" fmla="*/ 153000 h 152280"/>
                    <a:gd name="GluePoint1X" fmla="*/ 152995 w 152995"/>
                    <a:gd name="GluePoint1Y" fmla="*/ 76515 h 153030"/>
                    <a:gd name="GluePoint2X" fmla="*/ 76498 w 152995"/>
                    <a:gd name="GluePoint2Y" fmla="*/ 153031 h 153030"/>
                    <a:gd name="GluePoint3X" fmla="*/ 0 w 152995"/>
                    <a:gd name="GluePoint3Y" fmla="*/ 76515 h 153030"/>
                    <a:gd name="GluePoint4X" fmla="*/ 76498 w 152995"/>
                    <a:gd name="GluePoint4Y" fmla="*/ 0 h 153030"/>
                    <a:gd name="GluePoint5X" fmla="*/ 152995 w 152995"/>
                    <a:gd name="GluePoint5Y" fmla="*/ 76515 h 15303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52995" h="153030">
                      <a:moveTo>
                        <a:pt x="152995" y="76515"/>
                      </a:moveTo>
                      <a:cubicBezTo>
                        <a:pt x="152995" y="118831"/>
                        <a:pt x="118803" y="153031"/>
                        <a:pt x="76498" y="153031"/>
                      </a:cubicBezTo>
                      <a:cubicBezTo>
                        <a:pt x="34192" y="153031"/>
                        <a:pt x="0" y="118831"/>
                        <a:pt x="0" y="76515"/>
                      </a:cubicBezTo>
                      <a:cubicBezTo>
                        <a:pt x="0" y="34200"/>
                        <a:pt x="34192" y="0"/>
                        <a:pt x="76498" y="0"/>
                      </a:cubicBezTo>
                      <a:cubicBezTo>
                        <a:pt x="118803" y="0"/>
                        <a:pt x="152995" y="34200"/>
                        <a:pt x="152995" y="76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34" name="Рисунок 6"/>
              <p:cNvGrpSpPr/>
              <p:nvPr/>
            </p:nvGrpSpPr>
            <p:grpSpPr>
              <a:xfrm>
                <a:off x="879480" y="710640"/>
                <a:ext cx="473400" cy="360000"/>
                <a:chOff x="879480" y="710640"/>
                <a:chExt cx="473400" cy="360000"/>
              </a:xfrm>
            </p:grpSpPr>
            <p:sp>
              <p:nvSpPr>
                <p:cNvPr id="835" name="Полилиния 25"/>
                <p:cNvSpPr/>
                <p:nvPr/>
              </p:nvSpPr>
              <p:spPr>
                <a:xfrm>
                  <a:off x="879480" y="1008000"/>
                  <a:ext cx="66600" cy="62640"/>
                </a:xfrm>
                <a:custGeom>
                  <a:avLst/>
                  <a:gdLst>
                    <a:gd name="textAreaLeft" fmla="*/ 0 w 66600"/>
                    <a:gd name="textAreaRight" fmla="*/ 67320 w 66600"/>
                    <a:gd name="textAreaTop" fmla="*/ 0 h 62640"/>
                    <a:gd name="textAreaBottom" fmla="*/ 63360 h 62640"/>
                    <a:gd name="GluePoint1X" fmla="*/ 37090 w 67225"/>
                    <a:gd name="GluePoint1Y" fmla="*/ 52170 h 63183"/>
                    <a:gd name="GluePoint2X" fmla="*/ 67225 w 67225"/>
                    <a:gd name="GluePoint2Y" fmla="*/ 4058 h 63183"/>
                    <a:gd name="GluePoint3X" fmla="*/ 37669 w 67225"/>
                    <a:gd name="GluePoint3Y" fmla="*/ 0 h 63183"/>
                    <a:gd name="GluePoint4X" fmla="*/ 0 w 67225"/>
                    <a:gd name="GluePoint4Y" fmla="*/ 63183 h 63183"/>
                    <a:gd name="GluePoint5X" fmla="*/ 37090 w 67225"/>
                    <a:gd name="GluePoint5Y" fmla="*/ 52170 h 6318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7225" h="63183">
                      <a:moveTo>
                        <a:pt x="37090" y="52170"/>
                      </a:moveTo>
                      <a:cubicBezTo>
                        <a:pt x="46942" y="35939"/>
                        <a:pt x="56794" y="19708"/>
                        <a:pt x="67225" y="4058"/>
                      </a:cubicBezTo>
                      <a:cubicBezTo>
                        <a:pt x="57373" y="2319"/>
                        <a:pt x="47521" y="1159"/>
                        <a:pt x="37669" y="0"/>
                      </a:cubicBezTo>
                      <a:cubicBezTo>
                        <a:pt x="24920" y="20288"/>
                        <a:pt x="12170" y="41156"/>
                        <a:pt x="0" y="63183"/>
                      </a:cubicBezTo>
                      <a:cubicBezTo>
                        <a:pt x="12170" y="59705"/>
                        <a:pt x="24920" y="55648"/>
                        <a:pt x="37090" y="521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18360" rIns="90000" bIns="1836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36" name="Полилиния 26"/>
                <p:cNvSpPr/>
                <p:nvPr/>
              </p:nvSpPr>
              <p:spPr>
                <a:xfrm>
                  <a:off x="934560" y="710640"/>
                  <a:ext cx="418320" cy="306360"/>
                </a:xfrm>
                <a:custGeom>
                  <a:avLst/>
                  <a:gdLst>
                    <a:gd name="textAreaLeft" fmla="*/ 0 w 418320"/>
                    <a:gd name="textAreaRight" fmla="*/ 419040 w 418320"/>
                    <a:gd name="textAreaTop" fmla="*/ 0 h 306360"/>
                    <a:gd name="textAreaBottom" fmla="*/ 307080 h 306360"/>
                    <a:gd name="GluePoint1X" fmla="*/ 28976 w 418988"/>
                    <a:gd name="GluePoint1Y" fmla="*/ 276498 h 307220"/>
                    <a:gd name="GluePoint2X" fmla="*/ 318740 w 418988"/>
                    <a:gd name="GluePoint2Y" fmla="*/ 26664 h 307220"/>
                    <a:gd name="GluePoint3X" fmla="*/ 348296 w 418988"/>
                    <a:gd name="GluePoint3Y" fmla="*/ 33620 h 307220"/>
                    <a:gd name="GluePoint4X" fmla="*/ 370318 w 418988"/>
                    <a:gd name="GluePoint4Y" fmla="*/ 304322 h 307220"/>
                    <a:gd name="GluePoint5X" fmla="*/ 396976 w 418988"/>
                    <a:gd name="GluePoint5Y" fmla="*/ 307221 h 307220"/>
                    <a:gd name="GluePoint6X" fmla="*/ 361045 w 418988"/>
                    <a:gd name="GluePoint6Y" fmla="*/ 9854 h 307220"/>
                    <a:gd name="GluePoint7X" fmla="*/ 319319 w 418988"/>
                    <a:gd name="GluePoint7Y" fmla="*/ 0 h 307220"/>
                    <a:gd name="GluePoint8X" fmla="*/ 0 w 418988"/>
                    <a:gd name="GluePoint8Y" fmla="*/ 271861 h 307220"/>
                    <a:gd name="GluePoint9X" fmla="*/ 28976 w 418988"/>
                    <a:gd name="GluePoint9Y" fmla="*/ 276498 h 3072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418988" h="307220">
                      <a:moveTo>
                        <a:pt x="28976" y="276498"/>
                      </a:moveTo>
                      <a:cubicBezTo>
                        <a:pt x="130973" y="127525"/>
                        <a:pt x="244560" y="26664"/>
                        <a:pt x="318740" y="26664"/>
                      </a:cubicBezTo>
                      <a:cubicBezTo>
                        <a:pt x="329751" y="26664"/>
                        <a:pt x="339603" y="28983"/>
                        <a:pt x="348296" y="33620"/>
                      </a:cubicBezTo>
                      <a:cubicBezTo>
                        <a:pt x="396396" y="59125"/>
                        <a:pt x="406828" y="161726"/>
                        <a:pt x="370318" y="304322"/>
                      </a:cubicBezTo>
                      <a:cubicBezTo>
                        <a:pt x="379590" y="304902"/>
                        <a:pt x="388283" y="306061"/>
                        <a:pt x="396976" y="307221"/>
                      </a:cubicBezTo>
                      <a:cubicBezTo>
                        <a:pt x="434645" y="158248"/>
                        <a:pt x="424793" y="43475"/>
                        <a:pt x="361045" y="9854"/>
                      </a:cubicBezTo>
                      <a:cubicBezTo>
                        <a:pt x="348296" y="3478"/>
                        <a:pt x="334387" y="0"/>
                        <a:pt x="319319" y="0"/>
                      </a:cubicBezTo>
                      <a:cubicBezTo>
                        <a:pt x="232390" y="0"/>
                        <a:pt x="110110" y="106658"/>
                        <a:pt x="0" y="271861"/>
                      </a:cubicBezTo>
                      <a:cubicBezTo>
                        <a:pt x="9272" y="273021"/>
                        <a:pt x="19124" y="274760"/>
                        <a:pt x="28976" y="276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37" name="Рисунок 6"/>
            <p:cNvGrpSpPr/>
            <p:nvPr/>
          </p:nvGrpSpPr>
          <p:grpSpPr>
            <a:xfrm>
              <a:off x="1207440" y="1490760"/>
              <a:ext cx="1816200" cy="424080"/>
              <a:chOff x="1207440" y="1490760"/>
              <a:chExt cx="1816200" cy="424080"/>
            </a:xfrm>
          </p:grpSpPr>
          <p:sp>
            <p:nvSpPr>
              <p:cNvPr id="838" name="Полилиния 28"/>
              <p:cNvSpPr/>
              <p:nvPr/>
            </p:nvSpPr>
            <p:spPr>
              <a:xfrm>
                <a:off x="1207440" y="1490760"/>
                <a:ext cx="415800" cy="424080"/>
              </a:xfrm>
              <a:custGeom>
                <a:avLst/>
                <a:gdLst>
                  <a:gd name="textAreaLeft" fmla="*/ 0 w 415800"/>
                  <a:gd name="textAreaRight" fmla="*/ 416520 w 415800"/>
                  <a:gd name="textAreaTop" fmla="*/ 0 h 424080"/>
                  <a:gd name="textAreaBottom" fmla="*/ 424800 h 424080"/>
                  <a:gd name="GluePoint1X" fmla="*/ 351193 w 416679"/>
                  <a:gd name="GluePoint1Y" fmla="*/ 424892 h 424891"/>
                  <a:gd name="GluePoint2X" fmla="*/ 351193 w 416679"/>
                  <a:gd name="GluePoint2Y" fmla="*/ 122888 h 424891"/>
                  <a:gd name="GluePoint3X" fmla="*/ 208630 w 416679"/>
                  <a:gd name="GluePoint3Y" fmla="*/ 302583 h 424891"/>
                  <a:gd name="GluePoint4X" fmla="*/ 65486 w 416679"/>
                  <a:gd name="GluePoint4Y" fmla="*/ 122888 h 424891"/>
                  <a:gd name="GluePoint5X" fmla="*/ 65486 w 416679"/>
                  <a:gd name="GluePoint5Y" fmla="*/ 424892 h 424891"/>
                  <a:gd name="GluePoint6X" fmla="*/ 0 w 416679"/>
                  <a:gd name="GluePoint6Y" fmla="*/ 424892 h 424891"/>
                  <a:gd name="GluePoint7X" fmla="*/ 0 w 416679"/>
                  <a:gd name="GluePoint7Y" fmla="*/ 0 h 424891"/>
                  <a:gd name="GluePoint8X" fmla="*/ 38249 w 416679"/>
                  <a:gd name="GluePoint8Y" fmla="*/ 0 h 424891"/>
                  <a:gd name="GluePoint9X" fmla="*/ 208630 w 416679"/>
                  <a:gd name="GluePoint9Y" fmla="*/ 215634 h 424891"/>
                  <a:gd name="GluePoint10X" fmla="*/ 379011 w 416679"/>
                  <a:gd name="GluePoint10Y" fmla="*/ 0 h 424891"/>
                  <a:gd name="GluePoint11X" fmla="*/ 416680 w 416679"/>
                  <a:gd name="GluePoint11Y" fmla="*/ 0 h 424891"/>
                  <a:gd name="GluePoint12X" fmla="*/ 416680 w 416679"/>
                  <a:gd name="GluePoint12Y" fmla="*/ 424892 h 424891"/>
                  <a:gd name="GluePoint13X" fmla="*/ 351193 w 416679"/>
                  <a:gd name="GluePoint13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416679" h="424891">
                    <a:moveTo>
                      <a:pt x="351193" y="424892"/>
                    </a:moveTo>
                    <a:lnTo>
                      <a:pt x="351193" y="122888"/>
                    </a:lnTo>
                    <a:lnTo>
                      <a:pt x="208630" y="302583"/>
                    </a:lnTo>
                    <a:lnTo>
                      <a:pt x="65486" y="122888"/>
                    </a:lnTo>
                    <a:lnTo>
                      <a:pt x="65486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38249" y="0"/>
                    </a:lnTo>
                    <a:lnTo>
                      <a:pt x="208630" y="215634"/>
                    </a:lnTo>
                    <a:lnTo>
                      <a:pt x="379011" y="0"/>
                    </a:lnTo>
                    <a:lnTo>
                      <a:pt x="416680" y="0"/>
                    </a:lnTo>
                    <a:lnTo>
                      <a:pt x="416680" y="424892"/>
                    </a:lnTo>
                    <a:lnTo>
                      <a:pt x="351193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39" name="Полилиния 29"/>
              <p:cNvSpPr/>
              <p:nvPr/>
            </p:nvSpPr>
            <p:spPr>
              <a:xfrm>
                <a:off x="167832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7 w 328012"/>
                  <a:gd name="GluePoint6Y" fmla="*/ 0 h 424891"/>
                  <a:gd name="GluePoint7X" fmla="*/ 65487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7" y="0"/>
                    </a:lnTo>
                    <a:lnTo>
                      <a:pt x="65487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0" name="Полилиния 30"/>
              <p:cNvSpPr/>
              <p:nvPr/>
            </p:nvSpPr>
            <p:spPr>
              <a:xfrm>
                <a:off x="2696400" y="1490760"/>
                <a:ext cx="327240" cy="424080"/>
              </a:xfrm>
              <a:custGeom>
                <a:avLst/>
                <a:gdLst>
                  <a:gd name="textAreaLeft" fmla="*/ 0 w 327240"/>
                  <a:gd name="textAreaRight" fmla="*/ 327960 w 327240"/>
                  <a:gd name="textAreaTop" fmla="*/ 0 h 424080"/>
                  <a:gd name="textAreaBottom" fmla="*/ 424800 h 424080"/>
                  <a:gd name="GluePoint1X" fmla="*/ 262526 w 328012"/>
                  <a:gd name="GluePoint1Y" fmla="*/ 424892 h 424891"/>
                  <a:gd name="GluePoint2X" fmla="*/ 262526 w 328012"/>
                  <a:gd name="GluePoint2Y" fmla="*/ 125207 h 424891"/>
                  <a:gd name="GluePoint3X" fmla="*/ 38249 w 328012"/>
                  <a:gd name="GluePoint3Y" fmla="*/ 424892 h 424891"/>
                  <a:gd name="GluePoint4X" fmla="*/ 0 w 328012"/>
                  <a:gd name="GluePoint4Y" fmla="*/ 424892 h 424891"/>
                  <a:gd name="GluePoint5X" fmla="*/ 0 w 328012"/>
                  <a:gd name="GluePoint5Y" fmla="*/ 0 h 424891"/>
                  <a:gd name="GluePoint6X" fmla="*/ 65486 w 328012"/>
                  <a:gd name="GluePoint6Y" fmla="*/ 0 h 424891"/>
                  <a:gd name="GluePoint7X" fmla="*/ 65486 w 328012"/>
                  <a:gd name="GluePoint7Y" fmla="*/ 299685 h 424891"/>
                  <a:gd name="GluePoint8X" fmla="*/ 289763 w 328012"/>
                  <a:gd name="GluePoint8Y" fmla="*/ 0 h 424891"/>
                  <a:gd name="GluePoint9X" fmla="*/ 328012 w 328012"/>
                  <a:gd name="GluePoint9Y" fmla="*/ 0 h 424891"/>
                  <a:gd name="GluePoint10X" fmla="*/ 328012 w 328012"/>
                  <a:gd name="GluePoint10Y" fmla="*/ 424892 h 424891"/>
                  <a:gd name="GluePoint11X" fmla="*/ 262526 w 328012"/>
                  <a:gd name="GluePoint11Y" fmla="*/ 424892 h 42489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6" y="0"/>
                    </a:lnTo>
                    <a:lnTo>
                      <a:pt x="65486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41" name="Рисунок 6"/>
            <p:cNvGrpSpPr/>
            <p:nvPr/>
          </p:nvGrpSpPr>
          <p:grpSpPr>
            <a:xfrm>
              <a:off x="2324160" y="1164960"/>
              <a:ext cx="760320" cy="184320"/>
              <a:chOff x="2324160" y="1164960"/>
              <a:chExt cx="760320" cy="184320"/>
            </a:xfrm>
          </p:grpSpPr>
          <p:sp>
            <p:nvSpPr>
              <p:cNvPr id="842" name="Полилиния 32"/>
              <p:cNvSpPr/>
              <p:nvPr/>
            </p:nvSpPr>
            <p:spPr>
              <a:xfrm>
                <a:off x="2324160" y="1164960"/>
                <a:ext cx="153000" cy="184320"/>
              </a:xfrm>
              <a:custGeom>
                <a:avLst/>
                <a:gdLst>
                  <a:gd name="textAreaLeft" fmla="*/ 0 w 153000"/>
                  <a:gd name="textAreaRight" fmla="*/ 153720 w 153000"/>
                  <a:gd name="textAreaTop" fmla="*/ 0 h 184320"/>
                  <a:gd name="textAreaBottom" fmla="*/ 185040 h 184320"/>
                  <a:gd name="GluePoint1X" fmla="*/ 114746 w 153574"/>
                  <a:gd name="GluePoint1Y" fmla="*/ 184912 h 184911"/>
                  <a:gd name="GluePoint2X" fmla="*/ 114746 w 153574"/>
                  <a:gd name="GluePoint2Y" fmla="*/ 109556 h 184911"/>
                  <a:gd name="GluePoint3X" fmla="*/ 38828 w 153574"/>
                  <a:gd name="GluePoint3Y" fmla="*/ 109556 h 184911"/>
                  <a:gd name="GluePoint4X" fmla="*/ 38828 w 153574"/>
                  <a:gd name="GluePoint4Y" fmla="*/ 184912 h 184911"/>
                  <a:gd name="GluePoint5X" fmla="*/ 0 w 153574"/>
                  <a:gd name="GluePoint5Y" fmla="*/ 184912 h 184911"/>
                  <a:gd name="GluePoint6X" fmla="*/ 0 w 153574"/>
                  <a:gd name="GluePoint6Y" fmla="*/ 0 h 184911"/>
                  <a:gd name="GluePoint7X" fmla="*/ 38828 w 153574"/>
                  <a:gd name="GluePoint7Y" fmla="*/ 0 h 184911"/>
                  <a:gd name="GluePoint8X" fmla="*/ 38828 w 153574"/>
                  <a:gd name="GluePoint8Y" fmla="*/ 74776 h 184911"/>
                  <a:gd name="GluePoint9X" fmla="*/ 114746 w 153574"/>
                  <a:gd name="GluePoint9Y" fmla="*/ 74776 h 184911"/>
                  <a:gd name="GluePoint10X" fmla="*/ 114746 w 153574"/>
                  <a:gd name="GluePoint10Y" fmla="*/ 0 h 184911"/>
                  <a:gd name="GluePoint11X" fmla="*/ 153575 w 153574"/>
                  <a:gd name="GluePoint11Y" fmla="*/ 0 h 184911"/>
                  <a:gd name="GluePoint12X" fmla="*/ 153575 w 153574"/>
                  <a:gd name="GluePoint12Y" fmla="*/ 184912 h 184911"/>
                  <a:gd name="GluePoint13X" fmla="*/ 114746 w 153574"/>
                  <a:gd name="GluePoint13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53574" h="184911">
                    <a:moveTo>
                      <a:pt x="114746" y="184912"/>
                    </a:moveTo>
                    <a:lnTo>
                      <a:pt x="114746" y="109556"/>
                    </a:lnTo>
                    <a:lnTo>
                      <a:pt x="38828" y="109556"/>
                    </a:lnTo>
                    <a:lnTo>
                      <a:pt x="38828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74776"/>
                    </a:lnTo>
                    <a:lnTo>
                      <a:pt x="114746" y="74776"/>
                    </a:lnTo>
                    <a:lnTo>
                      <a:pt x="114746" y="0"/>
                    </a:lnTo>
                    <a:lnTo>
                      <a:pt x="153575" y="0"/>
                    </a:lnTo>
                    <a:lnTo>
                      <a:pt x="153575" y="184912"/>
                    </a:lnTo>
                    <a:lnTo>
                      <a:pt x="114746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3" name="Полилиния 33"/>
              <p:cNvSpPr/>
              <p:nvPr/>
            </p:nvSpPr>
            <p:spPr>
              <a:xfrm>
                <a:off x="2521800" y="1164960"/>
                <a:ext cx="154440" cy="184320"/>
              </a:xfrm>
              <a:custGeom>
                <a:avLst/>
                <a:gdLst>
                  <a:gd name="textAreaLeft" fmla="*/ 0 w 154440"/>
                  <a:gd name="textAreaRight" fmla="*/ 155160 w 154440"/>
                  <a:gd name="textAreaTop" fmla="*/ 0 h 184320"/>
                  <a:gd name="textAreaBottom" fmla="*/ 185040 h 184320"/>
                  <a:gd name="GluePoint1X" fmla="*/ 115905 w 155313"/>
                  <a:gd name="GluePoint1Y" fmla="*/ 184912 h 184911"/>
                  <a:gd name="GluePoint2X" fmla="*/ 115905 w 155313"/>
                  <a:gd name="GluePoint2Y" fmla="*/ 68980 h 184911"/>
                  <a:gd name="GluePoint3X" fmla="*/ 22601 w 155313"/>
                  <a:gd name="GluePoint3Y" fmla="*/ 184912 h 184911"/>
                  <a:gd name="GluePoint4X" fmla="*/ 0 w 155313"/>
                  <a:gd name="GluePoint4Y" fmla="*/ 184912 h 184911"/>
                  <a:gd name="GluePoint5X" fmla="*/ 0 w 155313"/>
                  <a:gd name="GluePoint5Y" fmla="*/ 0 h 184911"/>
                  <a:gd name="GluePoint6X" fmla="*/ 38828 w 155313"/>
                  <a:gd name="GluePoint6Y" fmla="*/ 0 h 184911"/>
                  <a:gd name="GluePoint7X" fmla="*/ 38828 w 155313"/>
                  <a:gd name="GluePoint7Y" fmla="*/ 116512 h 184911"/>
                  <a:gd name="GluePoint8X" fmla="*/ 132132 w 155313"/>
                  <a:gd name="GluePoint8Y" fmla="*/ 0 h 184911"/>
                  <a:gd name="GluePoint9X" fmla="*/ 155313 w 155313"/>
                  <a:gd name="GluePoint9Y" fmla="*/ 0 h 184911"/>
                  <a:gd name="GluePoint10X" fmla="*/ 155313 w 155313"/>
                  <a:gd name="GluePoint10Y" fmla="*/ 184912 h 184911"/>
                  <a:gd name="GluePoint11X" fmla="*/ 115905 w 155313"/>
                  <a:gd name="GluePoint11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55313" h="184911">
                    <a:moveTo>
                      <a:pt x="115905" y="184912"/>
                    </a:moveTo>
                    <a:lnTo>
                      <a:pt x="115905" y="68980"/>
                    </a:lnTo>
                    <a:lnTo>
                      <a:pt x="22601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116512"/>
                    </a:lnTo>
                    <a:lnTo>
                      <a:pt x="132132" y="0"/>
                    </a:lnTo>
                    <a:lnTo>
                      <a:pt x="155313" y="0"/>
                    </a:lnTo>
                    <a:lnTo>
                      <a:pt x="155313" y="184912"/>
                    </a:lnTo>
                    <a:lnTo>
                      <a:pt x="11590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4" name="Полилиния 34"/>
              <p:cNvSpPr/>
              <p:nvPr/>
            </p:nvSpPr>
            <p:spPr>
              <a:xfrm>
                <a:off x="2708640" y="1165680"/>
                <a:ext cx="155160" cy="183600"/>
              </a:xfrm>
              <a:custGeom>
                <a:avLst/>
                <a:gdLst>
                  <a:gd name="textAreaLeft" fmla="*/ 0 w 155160"/>
                  <a:gd name="textAreaRight" fmla="*/ 155880 w 155160"/>
                  <a:gd name="textAreaTop" fmla="*/ 0 h 183600"/>
                  <a:gd name="textAreaBottom" fmla="*/ 184320 h 183600"/>
                  <a:gd name="GluePoint1X" fmla="*/ 117644 w 155892"/>
                  <a:gd name="GluePoint1Y" fmla="*/ 184332 h 184332"/>
                  <a:gd name="GluePoint2X" fmla="*/ 117644 w 155892"/>
                  <a:gd name="GluePoint2Y" fmla="*/ 139119 h 184332"/>
                  <a:gd name="GluePoint3X" fmla="*/ 95622 w 155892"/>
                  <a:gd name="GluePoint3Y" fmla="*/ 139119 h 184332"/>
                  <a:gd name="GluePoint4X" fmla="*/ 56214 w 155892"/>
                  <a:gd name="GluePoint4Y" fmla="*/ 165783 h 184332"/>
                  <a:gd name="GluePoint5X" fmla="*/ 43465 w 155892"/>
                  <a:gd name="GluePoint5Y" fmla="*/ 184332 h 184332"/>
                  <a:gd name="GluePoint6X" fmla="*/ 0 w 155892"/>
                  <a:gd name="GluePoint6Y" fmla="*/ 184332 h 184332"/>
                  <a:gd name="GluePoint7X" fmla="*/ 16806 w 155892"/>
                  <a:gd name="GluePoint7Y" fmla="*/ 159986 h 184332"/>
                  <a:gd name="GluePoint8X" fmla="*/ 46362 w 155892"/>
                  <a:gd name="GluePoint8Y" fmla="*/ 127525 h 184332"/>
                  <a:gd name="GluePoint9X" fmla="*/ 4057 w 155892"/>
                  <a:gd name="GluePoint9Y" fmla="*/ 69559 h 184332"/>
                  <a:gd name="GluePoint10X" fmla="*/ 89247 w 155892"/>
                  <a:gd name="GluePoint10Y" fmla="*/ 0 h 184332"/>
                  <a:gd name="GluePoint11X" fmla="*/ 155893 w 155892"/>
                  <a:gd name="GluePoint11Y" fmla="*/ 0 h 184332"/>
                  <a:gd name="GluePoint12X" fmla="*/ 155893 w 155892"/>
                  <a:gd name="GluePoint12Y" fmla="*/ 184332 h 184332"/>
                  <a:gd name="GluePoint13X" fmla="*/ 117644 w 155892"/>
                  <a:gd name="GluePoint13Y" fmla="*/ 184332 h 184332"/>
                  <a:gd name="GluePoint14X" fmla="*/ 85770 w 155892"/>
                  <a:gd name="GluePoint14Y" fmla="*/ 34200 h 184332"/>
                  <a:gd name="GluePoint15X" fmla="*/ 40567 w 155892"/>
                  <a:gd name="GluePoint15Y" fmla="*/ 69559 h 184332"/>
                  <a:gd name="GluePoint16X" fmla="*/ 85770 w 155892"/>
                  <a:gd name="GluePoint16Y" fmla="*/ 104919 h 184332"/>
                  <a:gd name="GluePoint17X" fmla="*/ 117644 w 155892"/>
                  <a:gd name="GluePoint17Y" fmla="*/ 104919 h 184332"/>
                  <a:gd name="GluePoint18X" fmla="*/ 117644 w 155892"/>
                  <a:gd name="GluePoint18Y" fmla="*/ 34200 h 184332"/>
                  <a:gd name="GluePoint19X" fmla="*/ 85770 w 155892"/>
                  <a:gd name="GluePoint19Y" fmla="*/ 34200 h 18433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55892" h="184332">
                    <a:moveTo>
                      <a:pt x="117644" y="184332"/>
                    </a:moveTo>
                    <a:lnTo>
                      <a:pt x="117644" y="139119"/>
                    </a:lnTo>
                    <a:lnTo>
                      <a:pt x="95622" y="139119"/>
                    </a:lnTo>
                    <a:cubicBezTo>
                      <a:pt x="76498" y="139698"/>
                      <a:pt x="71282" y="143756"/>
                      <a:pt x="56214" y="165783"/>
                    </a:cubicBezTo>
                    <a:lnTo>
                      <a:pt x="43465" y="184332"/>
                    </a:lnTo>
                    <a:lnTo>
                      <a:pt x="0" y="184332"/>
                    </a:lnTo>
                    <a:lnTo>
                      <a:pt x="16806" y="159986"/>
                    </a:lnTo>
                    <a:cubicBezTo>
                      <a:pt x="28976" y="142017"/>
                      <a:pt x="37669" y="132742"/>
                      <a:pt x="46362" y="127525"/>
                    </a:cubicBezTo>
                    <a:cubicBezTo>
                      <a:pt x="19704" y="117671"/>
                      <a:pt x="4057" y="96803"/>
                      <a:pt x="4057" y="69559"/>
                    </a:cubicBezTo>
                    <a:cubicBezTo>
                      <a:pt x="4057" y="30722"/>
                      <a:pt x="34192" y="0"/>
                      <a:pt x="89247" y="0"/>
                    </a:cubicBezTo>
                    <a:lnTo>
                      <a:pt x="155893" y="0"/>
                    </a:lnTo>
                    <a:lnTo>
                      <a:pt x="155893" y="184332"/>
                    </a:lnTo>
                    <a:lnTo>
                      <a:pt x="117644" y="184332"/>
                    </a:lnTo>
                    <a:close/>
                    <a:moveTo>
                      <a:pt x="85770" y="34200"/>
                    </a:moveTo>
                    <a:cubicBezTo>
                      <a:pt x="60271" y="34200"/>
                      <a:pt x="40567" y="45793"/>
                      <a:pt x="40567" y="69559"/>
                    </a:cubicBezTo>
                    <a:cubicBezTo>
                      <a:pt x="40567" y="94485"/>
                      <a:pt x="60271" y="104919"/>
                      <a:pt x="85770" y="104919"/>
                    </a:cubicBezTo>
                    <a:lnTo>
                      <a:pt x="117644" y="104919"/>
                    </a:lnTo>
                    <a:lnTo>
                      <a:pt x="117644" y="34200"/>
                    </a:lnTo>
                    <a:lnTo>
                      <a:pt x="85770" y="34200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45" name="Полилиния 35"/>
              <p:cNvSpPr/>
              <p:nvPr/>
            </p:nvSpPr>
            <p:spPr>
              <a:xfrm>
                <a:off x="2898720" y="1164960"/>
                <a:ext cx="185760" cy="184320"/>
              </a:xfrm>
              <a:custGeom>
                <a:avLst/>
                <a:gdLst>
                  <a:gd name="textAreaLeft" fmla="*/ 0 w 185760"/>
                  <a:gd name="textAreaRight" fmla="*/ 186480 w 185760"/>
                  <a:gd name="textAreaTop" fmla="*/ 0 h 184320"/>
                  <a:gd name="textAreaBottom" fmla="*/ 185040 h 184320"/>
                  <a:gd name="GluePoint1X" fmla="*/ 30715 w 186607"/>
                  <a:gd name="GluePoint1Y" fmla="*/ 184912 h 184911"/>
                  <a:gd name="GluePoint2X" fmla="*/ 71282 w 186607"/>
                  <a:gd name="GluePoint2Y" fmla="*/ 118251 h 184911"/>
                  <a:gd name="GluePoint3X" fmla="*/ 0 w 186607"/>
                  <a:gd name="GluePoint3Y" fmla="*/ 0 h 184911"/>
                  <a:gd name="GluePoint4X" fmla="*/ 44044 w 186607"/>
                  <a:gd name="GluePoint4Y" fmla="*/ 0 h 184911"/>
                  <a:gd name="GluePoint5X" fmla="*/ 93304 w 186607"/>
                  <a:gd name="GluePoint5Y" fmla="*/ 80573 h 184911"/>
                  <a:gd name="GluePoint6X" fmla="*/ 142563 w 186607"/>
                  <a:gd name="GluePoint6Y" fmla="*/ 0 h 184911"/>
                  <a:gd name="GluePoint7X" fmla="*/ 186607 w 186607"/>
                  <a:gd name="GluePoint7Y" fmla="*/ 0 h 184911"/>
                  <a:gd name="GluePoint8X" fmla="*/ 74759 w 186607"/>
                  <a:gd name="GluePoint8Y" fmla="*/ 184912 h 184911"/>
                  <a:gd name="GluePoint9X" fmla="*/ 30715 w 186607"/>
                  <a:gd name="GluePoint9Y" fmla="*/ 184912 h 18491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86607" h="184911">
                    <a:moveTo>
                      <a:pt x="30715" y="184912"/>
                    </a:moveTo>
                    <a:lnTo>
                      <a:pt x="71282" y="118251"/>
                    </a:lnTo>
                    <a:lnTo>
                      <a:pt x="0" y="0"/>
                    </a:lnTo>
                    <a:lnTo>
                      <a:pt x="44044" y="0"/>
                    </a:lnTo>
                    <a:lnTo>
                      <a:pt x="93304" y="80573"/>
                    </a:lnTo>
                    <a:lnTo>
                      <a:pt x="142563" y="0"/>
                    </a:lnTo>
                    <a:lnTo>
                      <a:pt x="186607" y="0"/>
                    </a:lnTo>
                    <a:lnTo>
                      <a:pt x="74759" y="184912"/>
                    </a:lnTo>
                    <a:lnTo>
                      <a:pt x="3071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46" name="Полилиния 36"/>
            <p:cNvSpPr/>
            <p:nvPr/>
          </p:nvSpPr>
          <p:spPr>
            <a:xfrm>
              <a:off x="2032200" y="1490760"/>
              <a:ext cx="638640" cy="423000"/>
            </a:xfrm>
            <a:custGeom>
              <a:avLst/>
              <a:gdLst>
                <a:gd name="textAreaLeft" fmla="*/ 0 w 638640"/>
                <a:gd name="textAreaRight" fmla="*/ 639360 w 638640"/>
                <a:gd name="textAreaTop" fmla="*/ 0 h 423000"/>
                <a:gd name="textAreaBottom" fmla="*/ 423720 h 423000"/>
                <a:gd name="GluePoint1X" fmla="*/ 468837 w 639218"/>
                <a:gd name="GluePoint1Y" fmla="*/ 15071 h 423732"/>
                <a:gd name="GluePoint2X" fmla="*/ 351773 w 639218"/>
                <a:gd name="GluePoint2Y" fmla="*/ 78254 h 423732"/>
                <a:gd name="GluePoint3X" fmla="*/ 351773 w 639218"/>
                <a:gd name="GluePoint3Y" fmla="*/ 0 h 423732"/>
                <a:gd name="GluePoint4X" fmla="*/ 286286 w 639218"/>
                <a:gd name="GluePoint4Y" fmla="*/ 0 h 423732"/>
                <a:gd name="GluePoint5X" fmla="*/ 286286 w 639218"/>
                <a:gd name="GluePoint5Y" fmla="*/ 190709 h 423732"/>
                <a:gd name="GluePoint6X" fmla="*/ 176176 w 639218"/>
                <a:gd name="GluePoint6Y" fmla="*/ 303743 h 423732"/>
                <a:gd name="GluePoint7X" fmla="*/ 66066 w 639218"/>
                <a:gd name="GluePoint7Y" fmla="*/ 190709 h 423732"/>
                <a:gd name="GluePoint8X" fmla="*/ 176176 w 639218"/>
                <a:gd name="GluePoint8Y" fmla="*/ 77095 h 423732"/>
                <a:gd name="GluePoint9X" fmla="*/ 257890 w 639218"/>
                <a:gd name="GluePoint9Y" fmla="*/ 113034 h 423732"/>
                <a:gd name="GluePoint10X" fmla="*/ 257890 w 639218"/>
                <a:gd name="GluePoint10Y" fmla="*/ 46373 h 423732"/>
                <a:gd name="GluePoint11X" fmla="*/ 169802 w 639218"/>
                <a:gd name="GluePoint11Y" fmla="*/ 15071 h 423732"/>
                <a:gd name="GluePoint12X" fmla="*/ 0 w 639218"/>
                <a:gd name="GluePoint12Y" fmla="*/ 190129 h 423732"/>
                <a:gd name="GluePoint13X" fmla="*/ 169802 w 639218"/>
                <a:gd name="GluePoint13Y" fmla="*/ 364607 h 423732"/>
                <a:gd name="GluePoint14X" fmla="*/ 286866 w 639218"/>
                <a:gd name="GluePoint14Y" fmla="*/ 302004 h 423732"/>
                <a:gd name="GluePoint15X" fmla="*/ 286866 w 639218"/>
                <a:gd name="GluePoint15Y" fmla="*/ 423732 h 423732"/>
                <a:gd name="GluePoint16X" fmla="*/ 353512 w 639218"/>
                <a:gd name="GluePoint16Y" fmla="*/ 423732 h 423732"/>
                <a:gd name="GluePoint17X" fmla="*/ 353512 w 639218"/>
                <a:gd name="GluePoint17Y" fmla="*/ 180854 h 423732"/>
                <a:gd name="GluePoint18X" fmla="*/ 353512 w 639218"/>
                <a:gd name="GluePoint18Y" fmla="*/ 180854 h 423732"/>
                <a:gd name="GluePoint19X" fmla="*/ 463622 w 639218"/>
                <a:gd name="GluePoint19Y" fmla="*/ 75936 h 423732"/>
                <a:gd name="GluePoint20X" fmla="*/ 573732 w 639218"/>
                <a:gd name="GluePoint20Y" fmla="*/ 189549 h 423732"/>
                <a:gd name="GluePoint21X" fmla="*/ 463622 w 639218"/>
                <a:gd name="GluePoint21Y" fmla="*/ 302583 h 423732"/>
                <a:gd name="GluePoint22X" fmla="*/ 383067 w 639218"/>
                <a:gd name="GluePoint22Y" fmla="*/ 267804 h 423732"/>
                <a:gd name="GluePoint23X" fmla="*/ 383067 w 639218"/>
                <a:gd name="GluePoint23Y" fmla="*/ 335044 h 423732"/>
                <a:gd name="GluePoint24X" fmla="*/ 469996 w 639218"/>
                <a:gd name="GluePoint24Y" fmla="*/ 364607 h 423732"/>
                <a:gd name="GluePoint25X" fmla="*/ 639218 w 639218"/>
                <a:gd name="GluePoint25Y" fmla="*/ 190129 h 423732"/>
                <a:gd name="GluePoint26X" fmla="*/ 468837 w 639218"/>
                <a:gd name="GluePoint26Y" fmla="*/ 15071 h 42373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639218" h="423732">
                  <a:moveTo>
                    <a:pt x="468837" y="15071"/>
                  </a:moveTo>
                  <a:cubicBezTo>
                    <a:pt x="418418" y="15071"/>
                    <a:pt x="374954" y="41156"/>
                    <a:pt x="351773" y="78254"/>
                  </a:cubicBezTo>
                  <a:lnTo>
                    <a:pt x="351773" y="0"/>
                  </a:lnTo>
                  <a:lnTo>
                    <a:pt x="286286" y="0"/>
                  </a:lnTo>
                  <a:lnTo>
                    <a:pt x="286286" y="190709"/>
                  </a:lnTo>
                  <a:cubicBezTo>
                    <a:pt x="286286" y="256210"/>
                    <a:pt x="237606" y="303743"/>
                    <a:pt x="176176" y="303743"/>
                  </a:cubicBezTo>
                  <a:cubicBezTo>
                    <a:pt x="114167" y="303743"/>
                    <a:pt x="66066" y="256210"/>
                    <a:pt x="66066" y="190709"/>
                  </a:cubicBezTo>
                  <a:cubicBezTo>
                    <a:pt x="66066" y="125207"/>
                    <a:pt x="114746" y="77095"/>
                    <a:pt x="176176" y="77095"/>
                  </a:cubicBezTo>
                  <a:cubicBezTo>
                    <a:pt x="208630" y="77095"/>
                    <a:pt x="237606" y="90427"/>
                    <a:pt x="257890" y="113034"/>
                  </a:cubicBezTo>
                  <a:lnTo>
                    <a:pt x="257890" y="46373"/>
                  </a:lnTo>
                  <a:cubicBezTo>
                    <a:pt x="234129" y="27244"/>
                    <a:pt x="203414" y="15071"/>
                    <a:pt x="169802" y="15071"/>
                  </a:cubicBezTo>
                  <a:cubicBezTo>
                    <a:pt x="68384" y="15071"/>
                    <a:pt x="0" y="92746"/>
                    <a:pt x="0" y="190129"/>
                  </a:cubicBezTo>
                  <a:cubicBezTo>
                    <a:pt x="0" y="287512"/>
                    <a:pt x="68384" y="364607"/>
                    <a:pt x="169802" y="364607"/>
                  </a:cubicBezTo>
                  <a:cubicBezTo>
                    <a:pt x="220220" y="364607"/>
                    <a:pt x="263685" y="339102"/>
                    <a:pt x="286866" y="302004"/>
                  </a:cubicBezTo>
                  <a:lnTo>
                    <a:pt x="286866" y="423732"/>
                  </a:lnTo>
                  <a:lnTo>
                    <a:pt x="353512" y="423732"/>
                  </a:lnTo>
                  <a:lnTo>
                    <a:pt x="353512" y="180854"/>
                  </a:lnTo>
                  <a:lnTo>
                    <a:pt x="353512" y="180854"/>
                  </a:lnTo>
                  <a:cubicBezTo>
                    <a:pt x="357568" y="119990"/>
                    <a:pt x="404510" y="75936"/>
                    <a:pt x="463622" y="75936"/>
                  </a:cubicBezTo>
                  <a:cubicBezTo>
                    <a:pt x="525631" y="75936"/>
                    <a:pt x="573732" y="124048"/>
                    <a:pt x="573732" y="189549"/>
                  </a:cubicBezTo>
                  <a:cubicBezTo>
                    <a:pt x="573732" y="255051"/>
                    <a:pt x="525051" y="302583"/>
                    <a:pt x="463622" y="302583"/>
                  </a:cubicBezTo>
                  <a:cubicBezTo>
                    <a:pt x="431168" y="302583"/>
                    <a:pt x="402771" y="289251"/>
                    <a:pt x="383067" y="267804"/>
                  </a:cubicBezTo>
                  <a:lnTo>
                    <a:pt x="383067" y="335044"/>
                  </a:lnTo>
                  <a:cubicBezTo>
                    <a:pt x="406248" y="353014"/>
                    <a:pt x="436384" y="364607"/>
                    <a:pt x="469996" y="364607"/>
                  </a:cubicBezTo>
                  <a:cubicBezTo>
                    <a:pt x="570834" y="364607"/>
                    <a:pt x="639218" y="287512"/>
                    <a:pt x="639218" y="190129"/>
                  </a:cubicBezTo>
                  <a:cubicBezTo>
                    <a:pt x="638059" y="92746"/>
                    <a:pt x="569095" y="15071"/>
                    <a:pt x="468837" y="15071"/>
                  </a:cubicBezTo>
                  <a:close/>
                </a:path>
              </a:pathLst>
            </a:custGeom>
            <a:solidFill>
              <a:srgbClr val="FFFFFF"/>
            </a:solidFill>
            <a:ln w="579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84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фо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4AA952FE-0DCC-46C8-9E94-16C4DECCE293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9" name="PlaceHolder 1"/>
          <p:cNvSpPr>
            <a:spLocks noGrp="1"/>
          </p:cNvSpPr>
          <p:nvPr>
            <p:ph type="body" hasCustomPrompt="1"/>
          </p:nvPr>
        </p:nvSpPr>
        <p:spPr>
          <a:xfrm>
            <a:off x="0" y="0"/>
            <a:ext cx="12191400" cy="685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коня (сер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Прямоугольник 11"/>
          <p:cNvSpPr/>
          <p:nvPr/>
        </p:nvSpPr>
        <p:spPr>
          <a:xfrm>
            <a:off x="0" y="0"/>
            <a:ext cx="12191400" cy="122328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85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03204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52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D8356134-92F1-4152-8B84-47C914071C64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3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54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855" name="Рисунок 7"/>
          <p:cNvGrpSpPr/>
          <p:nvPr/>
        </p:nvGrpSpPr>
        <p:grpSpPr>
          <a:xfrm>
            <a:off x="9874080" y="-127800"/>
            <a:ext cx="1761480" cy="1190160"/>
            <a:chOff x="9874080" y="-127800"/>
            <a:chExt cx="1761480" cy="1190160"/>
          </a:xfrm>
        </p:grpSpPr>
        <p:grpSp>
          <p:nvGrpSpPr>
            <p:cNvPr id="856" name="Рисунок 7"/>
            <p:cNvGrpSpPr/>
            <p:nvPr/>
          </p:nvGrpSpPr>
          <p:grpSpPr>
            <a:xfrm>
              <a:off x="10244880" y="326160"/>
              <a:ext cx="856440" cy="736200"/>
              <a:chOff x="10244880" y="326160"/>
              <a:chExt cx="856440" cy="736200"/>
            </a:xfrm>
          </p:grpSpPr>
          <p:sp>
            <p:nvSpPr>
              <p:cNvPr id="857" name="Полилиния 3"/>
              <p:cNvSpPr/>
              <p:nvPr/>
            </p:nvSpPr>
            <p:spPr>
              <a:xfrm>
                <a:off x="1026396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8" name="Полилиния 4"/>
              <p:cNvSpPr/>
              <p:nvPr/>
            </p:nvSpPr>
            <p:spPr>
              <a:xfrm>
                <a:off x="1024488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3921" y="28614"/>
                      <a:pt x="119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59" name="Полилиния 5"/>
              <p:cNvSpPr/>
              <p:nvPr/>
            </p:nvSpPr>
            <p:spPr>
              <a:xfrm>
                <a:off x="1031688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0" name="Полилиния 6"/>
              <p:cNvSpPr/>
              <p:nvPr/>
            </p:nvSpPr>
            <p:spPr>
              <a:xfrm>
                <a:off x="102477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6 h 231826"/>
                  <a:gd name="GluePoint5X" fmla="*/ 122376 w 167671"/>
                  <a:gd name="GluePoint5Y" fmla="*/ 126643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6"/>
                    </a:cubicBezTo>
                    <a:lnTo>
                      <a:pt x="122376" y="126643"/>
                    </a:lnTo>
                    <a:cubicBezTo>
                      <a:pt x="122641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1" name="Полилиния 8"/>
              <p:cNvSpPr/>
              <p:nvPr/>
            </p:nvSpPr>
            <p:spPr>
              <a:xfrm>
                <a:off x="1028988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62" name="Полилиния 9"/>
              <p:cNvSpPr/>
              <p:nvPr/>
            </p:nvSpPr>
            <p:spPr>
              <a:xfrm>
                <a:off x="103644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5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5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2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49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5 h 737004"/>
                  <a:gd name="GluePoint38X" fmla="*/ 706060 w 737580"/>
                  <a:gd name="GluePoint38Y" fmla="*/ 189629 h 737004"/>
                  <a:gd name="GluePoint39X" fmla="*/ 706060 w 737580"/>
                  <a:gd name="GluePoint39Y" fmla="*/ 173467 h 737004"/>
                  <a:gd name="GluePoint40X" fmla="*/ 630303 w 737580"/>
                  <a:gd name="GluePoint40Y" fmla="*/ 173467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8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3 h 737004"/>
                  <a:gd name="GluePoint47X" fmla="*/ 706854 w 737580"/>
                  <a:gd name="GluePoint47Y" fmla="*/ 73053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5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1"/>
                      <a:pt x="-9655" y="435498"/>
                      <a:pt x="9152" y="590225"/>
                    </a:cubicBezTo>
                    <a:cubicBezTo>
                      <a:pt x="120403" y="681896"/>
                      <a:pt x="262910" y="737005"/>
                      <a:pt x="418131" y="737005"/>
                    </a:cubicBezTo>
                    <a:cubicBezTo>
                      <a:pt x="485942" y="737005"/>
                      <a:pt x="551368" y="726407"/>
                      <a:pt x="612821" y="707066"/>
                    </a:cubicBezTo>
                    <a:lnTo>
                      <a:pt x="468459" y="341442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49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5"/>
                    </a:lnTo>
                    <a:lnTo>
                      <a:pt x="706060" y="189629"/>
                    </a:lnTo>
                    <a:lnTo>
                      <a:pt x="706060" y="173467"/>
                    </a:lnTo>
                    <a:lnTo>
                      <a:pt x="630303" y="173467"/>
                    </a:lnTo>
                    <a:cubicBezTo>
                      <a:pt x="603285" y="202346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8"/>
                    </a:lnTo>
                    <a:cubicBezTo>
                      <a:pt x="562758" y="192279"/>
                      <a:pt x="598252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3"/>
                    </a:lnTo>
                    <a:lnTo>
                      <a:pt x="706854" y="73053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63" name="Рисунок 7"/>
            <p:cNvGrpSpPr/>
            <p:nvPr/>
          </p:nvGrpSpPr>
          <p:grpSpPr>
            <a:xfrm>
              <a:off x="9874080" y="-127800"/>
              <a:ext cx="1041840" cy="761400"/>
              <a:chOff x="9874080" y="-127800"/>
              <a:chExt cx="1041840" cy="761400"/>
            </a:xfrm>
          </p:grpSpPr>
          <p:grpSp>
            <p:nvGrpSpPr>
              <p:cNvPr id="864" name="Рисунок 7"/>
              <p:cNvGrpSpPr/>
              <p:nvPr/>
            </p:nvGrpSpPr>
            <p:grpSpPr>
              <a:xfrm>
                <a:off x="9874080" y="-127800"/>
                <a:ext cx="1041840" cy="761400"/>
                <a:chOff x="9874080" y="-127800"/>
                <a:chExt cx="1041840" cy="761400"/>
              </a:xfrm>
            </p:grpSpPr>
            <p:grpSp>
              <p:nvGrpSpPr>
                <p:cNvPr id="865" name="Рисунок 7"/>
                <p:cNvGrpSpPr/>
                <p:nvPr/>
              </p:nvGrpSpPr>
              <p:grpSpPr>
                <a:xfrm>
                  <a:off x="9874080" y="-127800"/>
                  <a:ext cx="1041840" cy="761400"/>
                  <a:chOff x="9874080" y="-127800"/>
                  <a:chExt cx="1041840" cy="761400"/>
                </a:xfrm>
              </p:grpSpPr>
              <p:sp>
                <p:nvSpPr>
                  <p:cNvPr id="866" name="Полилиния 18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867" name="Рисунок 7"/>
                  <p:cNvGrpSpPr/>
                  <p:nvPr/>
                </p:nvGrpSpPr>
                <p:grpSpPr>
                  <a:xfrm>
                    <a:off x="10483200" y="304200"/>
                    <a:ext cx="432720" cy="329400"/>
                    <a:chOff x="10483200" y="304200"/>
                    <a:chExt cx="432720" cy="329400"/>
                  </a:xfrm>
                </p:grpSpPr>
                <p:grpSp>
                  <p:nvGrpSpPr>
                    <p:cNvPr id="868" name="Рисунок 7"/>
                    <p:cNvGrpSpPr/>
                    <p:nvPr/>
                  </p:nvGrpSpPr>
                  <p:grpSpPr>
                    <a:xfrm>
                      <a:off x="10552680" y="304200"/>
                      <a:ext cx="293400" cy="329400"/>
                      <a:chOff x="10552680" y="304200"/>
                      <a:chExt cx="293400" cy="329400"/>
                    </a:xfrm>
                  </p:grpSpPr>
                  <p:sp>
                    <p:nvSpPr>
                      <p:cNvPr id="869" name="Полилиния 21"/>
                      <p:cNvSpPr/>
                      <p:nvPr/>
                    </p:nvSpPr>
                    <p:spPr>
                      <a:xfrm>
                        <a:off x="1075932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336" y="130353"/>
                              <a:pt x="21191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0" name="Полилиния 22"/>
                      <p:cNvSpPr/>
                      <p:nvPr/>
                    </p:nvSpPr>
                    <p:spPr>
                      <a:xfrm>
                        <a:off x="105656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8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720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871" name="Рисунок 7"/>
                      <p:cNvGrpSpPr/>
                      <p:nvPr/>
                    </p:nvGrpSpPr>
                    <p:grpSpPr>
                      <a:xfrm>
                        <a:off x="10552680" y="304200"/>
                        <a:ext cx="293400" cy="204480"/>
                        <a:chOff x="10552680" y="304200"/>
                        <a:chExt cx="293400" cy="204480"/>
                      </a:xfrm>
                    </p:grpSpPr>
                    <p:sp>
                      <p:nvSpPr>
                        <p:cNvPr id="872" name="Полилиния 24"/>
                        <p:cNvSpPr/>
                        <p:nvPr/>
                      </p:nvSpPr>
                      <p:spPr>
                        <a:xfrm>
                          <a:off x="1059912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8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8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873" name="Полилиния 25"/>
                        <p:cNvSpPr/>
                        <p:nvPr/>
                      </p:nvSpPr>
                      <p:spPr>
                        <a:xfrm>
                          <a:off x="1055268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147"/>
                            <a:gd name="GluePoint1Y" fmla="*/ 96705 h 205067"/>
                            <a:gd name="GluePoint2X" fmla="*/ 183699 w 294147"/>
                            <a:gd name="GluePoint2Y" fmla="*/ 27554 h 205067"/>
                            <a:gd name="GluePoint3X" fmla="*/ 76951 w 294147"/>
                            <a:gd name="GluePoint3Y" fmla="*/ 0 h 205067"/>
                            <a:gd name="GluePoint4X" fmla="*/ 4902 w 294147"/>
                            <a:gd name="GluePoint4Y" fmla="*/ 33118 h 205067"/>
                            <a:gd name="GluePoint5X" fmla="*/ 36953 w 294147"/>
                            <a:gd name="GluePoint5Y" fmla="*/ 126114 h 205067"/>
                            <a:gd name="GluePoint6X" fmla="*/ 42251 w 294147"/>
                            <a:gd name="GluePoint6Y" fmla="*/ 113131 h 205067"/>
                            <a:gd name="GluePoint7X" fmla="*/ 16028 w 294147"/>
                            <a:gd name="GluePoint7Y" fmla="*/ 38682 h 205067"/>
                            <a:gd name="GluePoint8X" fmla="*/ 76686 w 294147"/>
                            <a:gd name="GluePoint8Y" fmla="*/ 12717 h 205067"/>
                            <a:gd name="GluePoint9X" fmla="*/ 177871 w 294147"/>
                            <a:gd name="GluePoint9Y" fmla="*/ 38947 h 205067"/>
                            <a:gd name="GluePoint10X" fmla="*/ 262104 w 294147"/>
                            <a:gd name="GluePoint10Y" fmla="*/ 104388 h 205067"/>
                            <a:gd name="GluePoint11X" fmla="*/ 277467 w 294147"/>
                            <a:gd name="GluePoint11Y" fmla="*/ 166385 h 205067"/>
                            <a:gd name="GluePoint12X" fmla="*/ 216809 w 294147"/>
                            <a:gd name="GluePoint12Y" fmla="*/ 192350 h 205067"/>
                            <a:gd name="GluePoint13X" fmla="*/ 207803 w 294147"/>
                            <a:gd name="GluePoint13Y" fmla="*/ 192085 h 205067"/>
                            <a:gd name="GluePoint14X" fmla="*/ 200121 w 294147"/>
                            <a:gd name="GluePoint14Y" fmla="*/ 204272 h 205067"/>
                            <a:gd name="GluePoint15X" fmla="*/ 216809 w 294147"/>
                            <a:gd name="GluePoint15Y" fmla="*/ 205067 h 205067"/>
                            <a:gd name="GluePoint16X" fmla="*/ 288857 w 294147"/>
                            <a:gd name="GluePoint16Y" fmla="*/ 171949 h 205067"/>
                            <a:gd name="GluePoint17X" fmla="*/ 272699 w 294147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147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4"/>
                                <a:pt x="40397" y="117370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718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874" name="Полилиния 26"/>
                      <p:cNvSpPr/>
                      <p:nvPr/>
                    </p:nvSpPr>
                    <p:spPr>
                      <a:xfrm>
                        <a:off x="105552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2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875" name="Рисунок 7"/>
                    <p:cNvGrpSpPr/>
                    <p:nvPr/>
                  </p:nvGrpSpPr>
                  <p:grpSpPr>
                    <a:xfrm>
                      <a:off x="10483200" y="310680"/>
                      <a:ext cx="432720" cy="190800"/>
                      <a:chOff x="10483200" y="310680"/>
                      <a:chExt cx="432720" cy="190800"/>
                    </a:xfrm>
                  </p:grpSpPr>
                  <p:sp>
                    <p:nvSpPr>
                      <p:cNvPr id="876" name="Полилиния 28"/>
                      <p:cNvSpPr/>
                      <p:nvPr/>
                    </p:nvSpPr>
                    <p:spPr>
                      <a:xfrm>
                        <a:off x="1068660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397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7" name="Полилиния 29"/>
                      <p:cNvSpPr/>
                      <p:nvPr/>
                    </p:nvSpPr>
                    <p:spPr>
                      <a:xfrm>
                        <a:off x="1056384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0991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8" name="Полилиния 30"/>
                      <p:cNvSpPr/>
                      <p:nvPr/>
                    </p:nvSpPr>
                    <p:spPr>
                      <a:xfrm>
                        <a:off x="1048320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6 h 129292"/>
                          <a:gd name="GluePoint2X" fmla="*/ 117469 w 202231"/>
                          <a:gd name="GluePoint2Y" fmla="*/ 116841 h 129292"/>
                          <a:gd name="GluePoint3X" fmla="*/ 13105 w 202231"/>
                          <a:gd name="GluePoint3Y" fmla="*/ 80808 h 129292"/>
                          <a:gd name="GluePoint4X" fmla="*/ 72174 w 202231"/>
                          <a:gd name="GluePoint4Y" fmla="*/ 12452 h 129292"/>
                          <a:gd name="GluePoint5X" fmla="*/ 68730 w 202231"/>
                          <a:gd name="GluePoint5Y" fmla="*/ 0 h 129292"/>
                          <a:gd name="GluePoint6X" fmla="*/ 920 w 202231"/>
                          <a:gd name="GluePoint6Y" fmla="*/ 83458 h 129292"/>
                          <a:gd name="GluePoint7X" fmla="*/ 117733 w 202231"/>
                          <a:gd name="GluePoint7Y" fmla="*/ 129293 h 129292"/>
                          <a:gd name="GluePoint8X" fmla="*/ 202231 w 202231"/>
                          <a:gd name="GluePoint8Y" fmla="*/ 121610 h 129292"/>
                          <a:gd name="GluePoint9X" fmla="*/ 179981 w 202231"/>
                          <a:gd name="GluePoint9Y" fmla="*/ 112336 h 12929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2">
                            <a:moveTo>
                              <a:pt x="179981" y="112336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1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550" y="118960"/>
                              <a:pt x="187398" y="115781"/>
                              <a:pt x="179981" y="11233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879" name="Полилиния 31"/>
                      <p:cNvSpPr/>
                      <p:nvPr/>
                    </p:nvSpPr>
                    <p:spPr>
                      <a:xfrm>
                        <a:off x="1070208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48"/>
                          <a:gd name="GluePoint1Y" fmla="*/ 45835 h 131942"/>
                          <a:gd name="GluePoint2X" fmla="*/ 96947 w 214648"/>
                          <a:gd name="GluePoint2Y" fmla="*/ 0 h 131942"/>
                          <a:gd name="GluePoint3X" fmla="*/ 0 w 214648"/>
                          <a:gd name="GluePoint3Y" fmla="*/ 10068 h 131942"/>
                          <a:gd name="GluePoint4X" fmla="*/ 22250 w 214648"/>
                          <a:gd name="GluePoint4Y" fmla="*/ 18811 h 131942"/>
                          <a:gd name="GluePoint5X" fmla="*/ 96947 w 214648"/>
                          <a:gd name="GluePoint5Y" fmla="*/ 12452 h 131942"/>
                          <a:gd name="GluePoint6X" fmla="*/ 201311 w 214648"/>
                          <a:gd name="GluePoint6Y" fmla="*/ 48485 h 131942"/>
                          <a:gd name="GluePoint7X" fmla="*/ 154957 w 214648"/>
                          <a:gd name="GluePoint7Y" fmla="*/ 109157 h 131942"/>
                          <a:gd name="GluePoint8X" fmla="*/ 136680 w 214648"/>
                          <a:gd name="GluePoint8Y" fmla="*/ 119755 h 131942"/>
                          <a:gd name="GluePoint9X" fmla="*/ 140653 w 214648"/>
                          <a:gd name="GluePoint9Y" fmla="*/ 131942 h 131942"/>
                          <a:gd name="GluePoint10X" fmla="*/ 161844 w 214648"/>
                          <a:gd name="GluePoint10Y" fmla="*/ 119755 h 131942"/>
                          <a:gd name="GluePoint11X" fmla="*/ 213761 w 214648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48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29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3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517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880" name="Полилиния 32"/>
                <p:cNvSpPr/>
                <p:nvPr/>
              </p:nvSpPr>
              <p:spPr>
                <a:xfrm>
                  <a:off x="1066212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881" name="Рисунок 7"/>
              <p:cNvGrpSpPr/>
              <p:nvPr/>
            </p:nvGrpSpPr>
            <p:grpSpPr>
              <a:xfrm>
                <a:off x="10628280" y="178560"/>
                <a:ext cx="216000" cy="164160"/>
                <a:chOff x="10628280" y="178560"/>
                <a:chExt cx="216000" cy="164160"/>
              </a:xfrm>
            </p:grpSpPr>
            <p:sp>
              <p:nvSpPr>
                <p:cNvPr id="882" name="Полилиния 34"/>
                <p:cNvSpPr/>
                <p:nvPr/>
              </p:nvSpPr>
              <p:spPr>
                <a:xfrm>
                  <a:off x="1062828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5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2" y="18811"/>
                        <a:pt x="0" y="28879"/>
                      </a:cubicBezTo>
                      <a:cubicBezTo>
                        <a:pt x="5562" y="27289"/>
                        <a:pt x="11125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883" name="Полилиния 35"/>
                <p:cNvSpPr/>
                <p:nvPr/>
              </p:nvSpPr>
              <p:spPr>
                <a:xfrm>
                  <a:off x="1065348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884" name="Рисунок 7"/>
            <p:cNvGrpSpPr/>
            <p:nvPr/>
          </p:nvGrpSpPr>
          <p:grpSpPr>
            <a:xfrm>
              <a:off x="10778400" y="535320"/>
              <a:ext cx="829080" cy="193320"/>
              <a:chOff x="10778400" y="535320"/>
              <a:chExt cx="829080" cy="193320"/>
            </a:xfrm>
          </p:grpSpPr>
          <p:sp>
            <p:nvSpPr>
              <p:cNvPr id="885" name="Полилиния 37"/>
              <p:cNvSpPr/>
              <p:nvPr/>
            </p:nvSpPr>
            <p:spPr>
              <a:xfrm>
                <a:off x="107784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6" name="Полилиния 38"/>
              <p:cNvSpPr/>
              <p:nvPr/>
            </p:nvSpPr>
            <p:spPr>
              <a:xfrm>
                <a:off x="1099296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87" name="Полилиния 39"/>
              <p:cNvSpPr/>
              <p:nvPr/>
            </p:nvSpPr>
            <p:spPr>
              <a:xfrm>
                <a:off x="1145844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888" name="Рисунок 7"/>
            <p:cNvGrpSpPr/>
            <p:nvPr/>
          </p:nvGrpSpPr>
          <p:grpSpPr>
            <a:xfrm>
              <a:off x="11288520" y="386280"/>
              <a:ext cx="347040" cy="84240"/>
              <a:chOff x="11288520" y="386280"/>
              <a:chExt cx="347040" cy="84240"/>
            </a:xfrm>
          </p:grpSpPr>
          <p:sp>
            <p:nvSpPr>
              <p:cNvPr id="889" name="Полилиния 41"/>
              <p:cNvSpPr/>
              <p:nvPr/>
            </p:nvSpPr>
            <p:spPr>
              <a:xfrm>
                <a:off x="112885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447 w 70194"/>
                  <a:gd name="GluePoint1Y" fmla="*/ 84517 h 84782"/>
                  <a:gd name="GluePoint2X" fmla="*/ 52447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447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447" y="84517"/>
                    </a:moveTo>
                    <a:lnTo>
                      <a:pt x="52447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447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0" name="Полилиния 42"/>
              <p:cNvSpPr/>
              <p:nvPr/>
            </p:nvSpPr>
            <p:spPr>
              <a:xfrm>
                <a:off x="1137888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3241 w 70988"/>
                  <a:gd name="GluePoint1Y" fmla="*/ 84517 h 84517"/>
                  <a:gd name="GluePoint2X" fmla="*/ 53241 w 70988"/>
                  <a:gd name="GluePoint2Y" fmla="*/ 31263 h 84517"/>
                  <a:gd name="GluePoint3X" fmla="*/ 10595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3241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3241" y="84517"/>
                    </a:moveTo>
                    <a:lnTo>
                      <a:pt x="53241" y="31263"/>
                    </a:lnTo>
                    <a:lnTo>
                      <a:pt x="10595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3241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1" name="Полилиния 43"/>
              <p:cNvSpPr/>
              <p:nvPr/>
            </p:nvSpPr>
            <p:spPr>
              <a:xfrm>
                <a:off x="11464200" y="386640"/>
                <a:ext cx="70560" cy="83880"/>
              </a:xfrm>
              <a:custGeom>
                <a:avLst/>
                <a:gdLst>
                  <a:gd name="textAreaLeft" fmla="*/ 0 w 70560"/>
                  <a:gd name="textAreaRight" fmla="*/ 71280 w 70560"/>
                  <a:gd name="textAreaTop" fmla="*/ 0 h 83880"/>
                  <a:gd name="textAreaBottom" fmla="*/ 84600 h 83880"/>
                  <a:gd name="GluePoint1X" fmla="*/ 53771 w 71253"/>
                  <a:gd name="GluePoint1Y" fmla="*/ 84252 h 84517"/>
                  <a:gd name="GluePoint2X" fmla="*/ 53771 w 71253"/>
                  <a:gd name="GluePoint2Y" fmla="*/ 63587 h 84517"/>
                  <a:gd name="GluePoint3X" fmla="*/ 43706 w 71253"/>
                  <a:gd name="GluePoint3Y" fmla="*/ 63587 h 84517"/>
                  <a:gd name="GluePoint4X" fmla="*/ 25694 w 71253"/>
                  <a:gd name="GluePoint4Y" fmla="*/ 75774 h 84517"/>
                  <a:gd name="GluePoint5X" fmla="*/ 19866 w 71253"/>
                  <a:gd name="GluePoint5Y" fmla="*/ 84252 h 84517"/>
                  <a:gd name="GluePoint6X" fmla="*/ 0 w 71253"/>
                  <a:gd name="GluePoint6Y" fmla="*/ 84252 h 84517"/>
                  <a:gd name="GluePoint7X" fmla="*/ 7682 w 71253"/>
                  <a:gd name="GluePoint7Y" fmla="*/ 73125 h 84517"/>
                  <a:gd name="GluePoint8X" fmla="*/ 21191 w 71253"/>
                  <a:gd name="GluePoint8Y" fmla="*/ 58288 h 84517"/>
                  <a:gd name="GluePoint9X" fmla="*/ 1854 w 71253"/>
                  <a:gd name="GluePoint9Y" fmla="*/ 31793 h 84517"/>
                  <a:gd name="GluePoint10X" fmla="*/ 40792 w 71253"/>
                  <a:gd name="GluePoint10Y" fmla="*/ 0 h 84517"/>
                  <a:gd name="GluePoint11X" fmla="*/ 71254 w 71253"/>
                  <a:gd name="GluePoint11Y" fmla="*/ 0 h 84517"/>
                  <a:gd name="GluePoint12X" fmla="*/ 71254 w 71253"/>
                  <a:gd name="GluePoint12Y" fmla="*/ 84517 h 84517"/>
                  <a:gd name="GluePoint13X" fmla="*/ 53771 w 71253"/>
                  <a:gd name="GluePoint13Y" fmla="*/ 84517 h 84517"/>
                  <a:gd name="GluePoint14X" fmla="*/ 39203 w 71253"/>
                  <a:gd name="GluePoint14Y" fmla="*/ 15632 h 84517"/>
                  <a:gd name="GluePoint15X" fmla="*/ 18542 w 71253"/>
                  <a:gd name="GluePoint15Y" fmla="*/ 31793 h 84517"/>
                  <a:gd name="GluePoint16X" fmla="*/ 39203 w 71253"/>
                  <a:gd name="GluePoint16Y" fmla="*/ 47955 h 84517"/>
                  <a:gd name="GluePoint17X" fmla="*/ 53771 w 71253"/>
                  <a:gd name="GluePoint17Y" fmla="*/ 47955 h 84517"/>
                  <a:gd name="GluePoint18X" fmla="*/ 53771 w 71253"/>
                  <a:gd name="GluePoint18Y" fmla="*/ 15632 h 84517"/>
                  <a:gd name="GluePoint19X" fmla="*/ 39203 w 71253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253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254" y="0"/>
                    </a:lnTo>
                    <a:lnTo>
                      <a:pt x="71254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92" name="Полилиния 44"/>
              <p:cNvSpPr/>
              <p:nvPr/>
            </p:nvSpPr>
            <p:spPr>
              <a:xfrm>
                <a:off x="11550960" y="38664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304 w 85292"/>
                  <a:gd name="GluePoint1Y" fmla="*/ 84252 h 84517"/>
                  <a:gd name="GluePoint2X" fmla="*/ 32846 w 85292"/>
                  <a:gd name="GluePoint2Y" fmla="*/ 53784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304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304" y="84252"/>
                    </a:moveTo>
                    <a:lnTo>
                      <a:pt x="32846" y="53784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304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893" name="Полилиния 45"/>
            <p:cNvSpPr/>
            <p:nvPr/>
          </p:nvSpPr>
          <p:spPr>
            <a:xfrm>
              <a:off x="1115496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4 h 193674"/>
                <a:gd name="GluePoint16X" fmla="*/ 161579 w 292166"/>
                <a:gd name="GluePoint16Y" fmla="*/ 193674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5"/>
                    <a:pt x="108602" y="138831"/>
                    <a:pt x="80525" y="138831"/>
                  </a:cubicBezTo>
                  <a:cubicBezTo>
                    <a:pt x="52182" y="138831"/>
                    <a:pt x="30197" y="117105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2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4"/>
                  </a:lnTo>
                  <a:lnTo>
                    <a:pt x="161579" y="193674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2"/>
                    <a:pt x="292166" y="86902"/>
                  </a:cubicBezTo>
                  <a:cubicBezTo>
                    <a:pt x="291636" y="42391"/>
                    <a:pt x="260380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Шапка с логотипом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dk2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95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CAAAE76E-08AB-47CA-8634-A0C56C2971A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6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898" name="Рисунок 8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899" name="Рисунок 8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0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1" name="Полилиния 4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2" name="Полилиния 5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3" name="Полилиния 6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4" name="Полилиния 7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0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06" name="Рисунок 8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07" name="Рисунок 8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08" name="Рисунок 8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09" name="Полилиния 17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10" name="Рисунок 8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11" name="Рисунок 8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12" name="Полилиния 20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13" name="Полилиния 21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14" name="Рисунок 8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15" name="Полилиния 23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16" name="Полилиния 24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17" name="Полилиния 25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18" name="Рисунок 8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19" name="Полилиния 27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0" name="Полилиния 28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1" name="Полилиния 29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22" name="Полилиния 30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23" name="Полилиния 31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24" name="Рисунок 8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25" name="Полилиния 33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26" name="Полилиния 34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27" name="Рисунок 8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28" name="Полилиния 36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29" name="Полилиния 37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0" name="Полилиния 38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31" name="Рисунок 8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32" name="Полилиния 40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3" name="Полилиния 41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4" name="Полилиния 42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35" name="Полилиния 43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36" name="Полилиния 44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оллаж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82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5FDC5818-D1CB-4239-9F57-FA84D855D502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body" hasCustomPrompt="1"/>
          </p:nvPr>
        </p:nvSpPr>
        <p:spPr>
          <a:xfrm>
            <a:off x="41004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 hasCustomPrompt="1"/>
          </p:nvPr>
        </p:nvSpPr>
        <p:spPr>
          <a:xfrm>
            <a:off x="2716920" y="3931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8" name="PlaceHolder 7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89" name="PlaceHolder 8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90" name="Рисунок 13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91" name="Рисунок 13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92" name="Рисунок 13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93" name="Рисунок 13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94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" name="Рисунок 13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96" name="Рисунок 13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97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8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" name="Рисунок 13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00" name="Полилиния 12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1" name="Полилиния 15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2" name="Полилиния 16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3" name="Рисунок 13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04" name="Полилиния 25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5" name="Полилиния 26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6" name="Полилиния 27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7" name="Полилиния 28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8" name="Полилиния 29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9" name="Рисунок 13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10" name="Полилиния 31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11" name="Полилиния 32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12" name="Рисунок 13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13" name="Полилиния 34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4" name="Полилиния 35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5" name="Полилиния 36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16" name="Рисунок 13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17" name="Полилиния 38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8" name="Полилиния 39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19" name="Полилиния 40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20" name="Полилиния 41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21" name="Полилиния 42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Прямоугольник 10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B4C1A36-7C2A-4509-91F1-4DADB560A780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38" name="Рисунок 4"/>
          <p:cNvGrpSpPr/>
          <p:nvPr/>
        </p:nvGrpSpPr>
        <p:grpSpPr>
          <a:xfrm>
            <a:off x="9874080" y="-127800"/>
            <a:ext cx="1760040" cy="1190160"/>
            <a:chOff x="9874080" y="-127800"/>
            <a:chExt cx="1760040" cy="1190160"/>
          </a:xfrm>
        </p:grpSpPr>
        <p:grpSp>
          <p:nvGrpSpPr>
            <p:cNvPr id="939" name="Рисунок 4"/>
            <p:cNvGrpSpPr/>
            <p:nvPr/>
          </p:nvGrpSpPr>
          <p:grpSpPr>
            <a:xfrm>
              <a:off x="10243440" y="326160"/>
              <a:ext cx="856080" cy="736200"/>
              <a:chOff x="10243440" y="326160"/>
              <a:chExt cx="856080" cy="736200"/>
            </a:xfrm>
          </p:grpSpPr>
          <p:sp>
            <p:nvSpPr>
              <p:cNvPr id="940" name="Полилиния 3"/>
              <p:cNvSpPr/>
              <p:nvPr/>
            </p:nvSpPr>
            <p:spPr>
              <a:xfrm>
                <a:off x="10262520" y="722160"/>
                <a:ext cx="85320" cy="129600"/>
              </a:xfrm>
              <a:custGeom>
                <a:avLst/>
                <a:gdLst>
                  <a:gd name="textAreaLeft" fmla="*/ 0 w 85320"/>
                  <a:gd name="textAreaRight" fmla="*/ 86040 w 85320"/>
                  <a:gd name="textAreaTop" fmla="*/ 0 h 129600"/>
                  <a:gd name="textAreaBottom" fmla="*/ 130320 h 129600"/>
                  <a:gd name="GluePoint1X" fmla="*/ 86087 w 86087"/>
                  <a:gd name="GluePoint1Y" fmla="*/ 0 h 130352"/>
                  <a:gd name="GluePoint2X" fmla="*/ 0 w 86087"/>
                  <a:gd name="GluePoint2Y" fmla="*/ 78424 h 130352"/>
                  <a:gd name="GluePoint3X" fmla="*/ 42381 w 86087"/>
                  <a:gd name="GluePoint3Y" fmla="*/ 130353 h 130352"/>
                  <a:gd name="GluePoint4X" fmla="*/ 85557 w 86087"/>
                  <a:gd name="GluePoint4Y" fmla="*/ 87962 h 130352"/>
                  <a:gd name="GluePoint5X" fmla="*/ 86087 w 86087"/>
                  <a:gd name="GluePoint5Y" fmla="*/ 0 h 1303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1" name="Полилиния 5"/>
              <p:cNvSpPr/>
              <p:nvPr/>
            </p:nvSpPr>
            <p:spPr>
              <a:xfrm>
                <a:off x="10243440" y="599760"/>
                <a:ext cx="119160" cy="187560"/>
              </a:xfrm>
              <a:custGeom>
                <a:avLst/>
                <a:gdLst>
                  <a:gd name="textAreaLeft" fmla="*/ 0 w 119160"/>
                  <a:gd name="textAreaRight" fmla="*/ 119880 w 119160"/>
                  <a:gd name="textAreaTop" fmla="*/ 0 h 187560"/>
                  <a:gd name="textAreaBottom" fmla="*/ 188280 h 187560"/>
                  <a:gd name="GluePoint1X" fmla="*/ 119748 w 119748"/>
                  <a:gd name="GluePoint1Y" fmla="*/ 0 h 188375"/>
                  <a:gd name="GluePoint2X" fmla="*/ 815 w 119748"/>
                  <a:gd name="GluePoint2Y" fmla="*/ 102004 h 188375"/>
                  <a:gd name="GluePoint3X" fmla="*/ 2670 w 119748"/>
                  <a:gd name="GluePoint3Y" fmla="*/ 177778 h 188375"/>
                  <a:gd name="GluePoint4X" fmla="*/ 9821 w 119748"/>
                  <a:gd name="GluePoint4Y" fmla="*/ 188376 h 188375"/>
                  <a:gd name="GluePoint5X" fmla="*/ 106504 w 119748"/>
                  <a:gd name="GluePoint5Y" fmla="*/ 100414 h 188375"/>
                  <a:gd name="GluePoint6X" fmla="*/ 119748 w 119748"/>
                  <a:gd name="GluePoint6Y" fmla="*/ 0 h 1883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2" name="Полилиния 6"/>
              <p:cNvSpPr/>
              <p:nvPr/>
            </p:nvSpPr>
            <p:spPr>
              <a:xfrm>
                <a:off x="10315440" y="830880"/>
                <a:ext cx="38520" cy="70200"/>
              </a:xfrm>
              <a:custGeom>
                <a:avLst/>
                <a:gdLst>
                  <a:gd name="textAreaLeft" fmla="*/ 0 w 38520"/>
                  <a:gd name="textAreaRight" fmla="*/ 39240 w 38520"/>
                  <a:gd name="textAreaTop" fmla="*/ 0 h 70200"/>
                  <a:gd name="textAreaBottom" fmla="*/ 70920 h 70200"/>
                  <a:gd name="GluePoint1X" fmla="*/ 0 w 39202"/>
                  <a:gd name="GluePoint1Y" fmla="*/ 32853 h 70740"/>
                  <a:gd name="GluePoint2X" fmla="*/ 39203 w 39202"/>
                  <a:gd name="GluePoint2Y" fmla="*/ 70740 h 70740"/>
                  <a:gd name="GluePoint3X" fmla="*/ 33375 w 39202"/>
                  <a:gd name="GluePoint3Y" fmla="*/ 0 h 70740"/>
                  <a:gd name="GluePoint4X" fmla="*/ 0 w 39202"/>
                  <a:gd name="GluePoint4Y" fmla="*/ 32853 h 7074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25920" rIns="90000" bIns="2592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3" name="Полилиния 7"/>
              <p:cNvSpPr/>
              <p:nvPr/>
            </p:nvSpPr>
            <p:spPr>
              <a:xfrm>
                <a:off x="10245960" y="447480"/>
                <a:ext cx="167040" cy="231120"/>
              </a:xfrm>
              <a:custGeom>
                <a:avLst/>
                <a:gdLst>
                  <a:gd name="textAreaLeft" fmla="*/ 0 w 167040"/>
                  <a:gd name="textAreaRight" fmla="*/ 167760 w 167040"/>
                  <a:gd name="textAreaTop" fmla="*/ 0 h 231120"/>
                  <a:gd name="textAreaBottom" fmla="*/ 231840 h 231120"/>
                  <a:gd name="GluePoint1X" fmla="*/ 123436 w 167671"/>
                  <a:gd name="GluePoint1Y" fmla="*/ 122404 h 231826"/>
                  <a:gd name="GluePoint2X" fmla="*/ 167671 w 167671"/>
                  <a:gd name="GluePoint2Y" fmla="*/ 0 h 231826"/>
                  <a:gd name="GluePoint3X" fmla="*/ 29402 w 167671"/>
                  <a:gd name="GluePoint3Y" fmla="*/ 113661 h 231826"/>
                  <a:gd name="GluePoint4X" fmla="*/ 0 w 167671"/>
                  <a:gd name="GluePoint4Y" fmla="*/ 231827 h 231826"/>
                  <a:gd name="GluePoint5X" fmla="*/ 122376 w 167671"/>
                  <a:gd name="GluePoint5Y" fmla="*/ 126644 h 231826"/>
                  <a:gd name="GluePoint6X" fmla="*/ 123436 w 167671"/>
                  <a:gd name="GluePoint6Y" fmla="*/ 122404 h 23182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4" name="Полилиния 8"/>
              <p:cNvSpPr/>
              <p:nvPr/>
            </p:nvSpPr>
            <p:spPr>
              <a:xfrm>
                <a:off x="10288440" y="387360"/>
                <a:ext cx="134280" cy="142200"/>
              </a:xfrm>
              <a:custGeom>
                <a:avLst/>
                <a:gdLst>
                  <a:gd name="textAreaLeft" fmla="*/ 0 w 134280"/>
                  <a:gd name="textAreaRight" fmla="*/ 135000 w 134280"/>
                  <a:gd name="textAreaTop" fmla="*/ 0 h 142200"/>
                  <a:gd name="textAreaBottom" fmla="*/ 142920 h 142200"/>
                  <a:gd name="GluePoint1X" fmla="*/ 90060 w 135090"/>
                  <a:gd name="GluePoint1Y" fmla="*/ 0 h 143070"/>
                  <a:gd name="GluePoint2X" fmla="*/ 0 w 135090"/>
                  <a:gd name="GluePoint2Y" fmla="*/ 143070 h 143070"/>
                  <a:gd name="GluePoint3X" fmla="*/ 135090 w 135090"/>
                  <a:gd name="GluePoint3Y" fmla="*/ 32058 h 143070"/>
                  <a:gd name="GluePoint4X" fmla="*/ 90060 w 135090"/>
                  <a:gd name="GluePoint4Y" fmla="*/ 0 h 14307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45" name="Полилиния 9"/>
              <p:cNvSpPr/>
              <p:nvPr/>
            </p:nvSpPr>
            <p:spPr>
              <a:xfrm>
                <a:off x="10362600" y="326160"/>
                <a:ext cx="736920" cy="736200"/>
              </a:xfrm>
              <a:custGeom>
                <a:avLst/>
                <a:gdLst>
                  <a:gd name="textAreaLeft" fmla="*/ 0 w 736920"/>
                  <a:gd name="textAreaRight" fmla="*/ 737640 w 736920"/>
                  <a:gd name="textAreaTop" fmla="*/ 0 h 736200"/>
                  <a:gd name="textAreaBottom" fmla="*/ 736920 h 736200"/>
                  <a:gd name="GluePoint1X" fmla="*/ 621827 w 737580"/>
                  <a:gd name="GluePoint1Y" fmla="*/ 160220 h 737004"/>
                  <a:gd name="GluePoint2X" fmla="*/ 624211 w 737580"/>
                  <a:gd name="GluePoint2Y" fmla="*/ 157571 h 737004"/>
                  <a:gd name="GluePoint3X" fmla="*/ 728045 w 737580"/>
                  <a:gd name="GluePoint3Y" fmla="*/ 157571 h 737004"/>
                  <a:gd name="GluePoint4X" fmla="*/ 737581 w 737580"/>
                  <a:gd name="GluePoint4Y" fmla="*/ 137700 h 737004"/>
                  <a:gd name="GluePoint5X" fmla="*/ 724072 w 737580"/>
                  <a:gd name="GluePoint5Y" fmla="*/ 49738 h 737004"/>
                  <a:gd name="GluePoint6X" fmla="*/ 627654 w 737580"/>
                  <a:gd name="GluePoint6Y" fmla="*/ 28808 h 737004"/>
                  <a:gd name="GluePoint7X" fmla="*/ 581564 w 737580"/>
                  <a:gd name="GluePoint7Y" fmla="*/ 36756 h 737004"/>
                  <a:gd name="GluePoint8X" fmla="*/ 444885 w 737580"/>
                  <a:gd name="GluePoint8Y" fmla="*/ 36756 h 737004"/>
                  <a:gd name="GluePoint9X" fmla="*/ 388464 w 737580"/>
                  <a:gd name="GluePoint9Y" fmla="*/ 8672 h 737004"/>
                  <a:gd name="GluePoint10X" fmla="*/ 224502 w 737580"/>
                  <a:gd name="GluePoint10Y" fmla="*/ 8672 h 737004"/>
                  <a:gd name="GluePoint11X" fmla="*/ 26104 w 737580"/>
                  <a:gd name="GluePoint11Y" fmla="*/ 49473 h 737004"/>
                  <a:gd name="GluePoint12X" fmla="*/ 162519 w 737580"/>
                  <a:gd name="GluePoint12Y" fmla="*/ 97693 h 737004"/>
                  <a:gd name="GluePoint13X" fmla="*/ 164373 w 737580"/>
                  <a:gd name="GluePoint13Y" fmla="*/ 113060 h 737004"/>
                  <a:gd name="GluePoint14X" fmla="*/ 143712 w 737580"/>
                  <a:gd name="GluePoint14Y" fmla="*/ 114385 h 737004"/>
                  <a:gd name="GluePoint15X" fmla="*/ 80140 w 737580"/>
                  <a:gd name="GluePoint15Y" fmla="*/ 102197 h 737004"/>
                  <a:gd name="GluePoint16X" fmla="*/ 21336 w 737580"/>
                  <a:gd name="GluePoint16Y" fmla="*/ 248712 h 737004"/>
                  <a:gd name="GluePoint17X" fmla="*/ 9152 w 737580"/>
                  <a:gd name="GluePoint17Y" fmla="*/ 590226 h 737004"/>
                  <a:gd name="GluePoint18X" fmla="*/ 418131 w 737580"/>
                  <a:gd name="GluePoint18Y" fmla="*/ 737005 h 737004"/>
                  <a:gd name="GluePoint19X" fmla="*/ 612821 w 737580"/>
                  <a:gd name="GluePoint19Y" fmla="*/ 707066 h 737004"/>
                  <a:gd name="GluePoint20X" fmla="*/ 468459 w 737580"/>
                  <a:gd name="GluePoint20Y" fmla="*/ 341443 h 737004"/>
                  <a:gd name="GluePoint21X" fmla="*/ 434289 w 737580"/>
                  <a:gd name="GluePoint21Y" fmla="*/ 371646 h 737004"/>
                  <a:gd name="GluePoint22X" fmla="*/ 182120 w 737580"/>
                  <a:gd name="GluePoint22Y" fmla="*/ 371116 h 737004"/>
                  <a:gd name="GluePoint23X" fmla="*/ 90471 w 737580"/>
                  <a:gd name="GluePoint23Y" fmla="*/ 261959 h 737004"/>
                  <a:gd name="GluePoint24X" fmla="*/ 102391 w 737580"/>
                  <a:gd name="GluePoint24Y" fmla="*/ 251891 h 737004"/>
                  <a:gd name="GluePoint25X" fmla="*/ 189537 w 737580"/>
                  <a:gd name="GluePoint25Y" fmla="*/ 355750 h 737004"/>
                  <a:gd name="GluePoint26X" fmla="*/ 428462 w 737580"/>
                  <a:gd name="GluePoint26Y" fmla="*/ 356279 h 737004"/>
                  <a:gd name="GluePoint27X" fmla="*/ 546600 w 737580"/>
                  <a:gd name="GluePoint27Y" fmla="*/ 251626 h 737004"/>
                  <a:gd name="GluePoint28X" fmla="*/ 510046 w 737580"/>
                  <a:gd name="GluePoint28Y" fmla="*/ 199432 h 737004"/>
                  <a:gd name="GluePoint29X" fmla="*/ 510046 w 737580"/>
                  <a:gd name="GluePoint29Y" fmla="*/ 82327 h 737004"/>
                  <a:gd name="GluePoint30X" fmla="*/ 525674 w 737580"/>
                  <a:gd name="GluePoint30Y" fmla="*/ 82327 h 737004"/>
                  <a:gd name="GluePoint31X" fmla="*/ 525674 w 737580"/>
                  <a:gd name="GluePoint31Y" fmla="*/ 194398 h 737004"/>
                  <a:gd name="GluePoint32X" fmla="*/ 558255 w 737580"/>
                  <a:gd name="GluePoint32Y" fmla="*/ 241293 h 737004"/>
                  <a:gd name="GluePoint33X" fmla="*/ 558255 w 737580"/>
                  <a:gd name="GluePoint33Y" fmla="*/ 241293 h 737004"/>
                  <a:gd name="GluePoint34X" fmla="*/ 559314 w 737580"/>
                  <a:gd name="GluePoint34Y" fmla="*/ 242618 h 737004"/>
                  <a:gd name="GluePoint35X" fmla="*/ 562493 w 737580"/>
                  <a:gd name="GluePoint35Y" fmla="*/ 239439 h 737004"/>
                  <a:gd name="GluePoint36X" fmla="*/ 691226 w 737580"/>
                  <a:gd name="GluePoint36Y" fmla="*/ 239439 h 737004"/>
                  <a:gd name="GluePoint37X" fmla="*/ 723542 w 737580"/>
                  <a:gd name="GluePoint37Y" fmla="*/ 207116 h 737004"/>
                  <a:gd name="GluePoint38X" fmla="*/ 706059 w 737580"/>
                  <a:gd name="GluePoint38Y" fmla="*/ 189629 h 737004"/>
                  <a:gd name="GluePoint39X" fmla="*/ 706059 w 737580"/>
                  <a:gd name="GluePoint39Y" fmla="*/ 173468 h 737004"/>
                  <a:gd name="GluePoint40X" fmla="*/ 630303 w 737580"/>
                  <a:gd name="GluePoint40Y" fmla="*/ 173468 h 737004"/>
                  <a:gd name="GluePoint41X" fmla="*/ 564082 w 737580"/>
                  <a:gd name="GluePoint41Y" fmla="*/ 208175 h 737004"/>
                  <a:gd name="GluePoint42X" fmla="*/ 563023 w 737580"/>
                  <a:gd name="GluePoint42Y" fmla="*/ 200492 h 737004"/>
                  <a:gd name="GluePoint43X" fmla="*/ 561963 w 737580"/>
                  <a:gd name="GluePoint43Y" fmla="*/ 192809 h 737004"/>
                  <a:gd name="GluePoint44X" fmla="*/ 621827 w 737580"/>
                  <a:gd name="GluePoint44Y" fmla="*/ 160220 h 737004"/>
                  <a:gd name="GluePoint45X" fmla="*/ 637984 w 737580"/>
                  <a:gd name="GluePoint45Y" fmla="*/ 50003 h 737004"/>
                  <a:gd name="GluePoint46X" fmla="*/ 657056 w 737580"/>
                  <a:gd name="GluePoint46Y" fmla="*/ 73054 h 737004"/>
                  <a:gd name="GluePoint47X" fmla="*/ 706854 w 737580"/>
                  <a:gd name="GluePoint47Y" fmla="*/ 73054 h 737004"/>
                  <a:gd name="GluePoint48X" fmla="*/ 706854 w 737580"/>
                  <a:gd name="GluePoint48Y" fmla="*/ 88685 h 737004"/>
                  <a:gd name="GluePoint49X" fmla="*/ 649904 w 737580"/>
                  <a:gd name="GluePoint49Y" fmla="*/ 88685 h 737004"/>
                  <a:gd name="GluePoint50X" fmla="*/ 626065 w 737580"/>
                  <a:gd name="GluePoint50Y" fmla="*/ 60071 h 737004"/>
                  <a:gd name="GluePoint51X" fmla="*/ 637984 w 737580"/>
                  <a:gd name="GluePoint51Y" fmla="*/ 50003 h 737004"/>
                  <a:gd name="GluePoint52X" fmla="*/ 332839 w 737580"/>
                  <a:gd name="GluePoint52Y" fmla="*/ 118359 h 737004"/>
                  <a:gd name="GluePoint53X" fmla="*/ 297874 w 737580"/>
                  <a:gd name="GluePoint53Y" fmla="*/ 83386 h 737004"/>
                  <a:gd name="GluePoint54X" fmla="*/ 332839 w 737580"/>
                  <a:gd name="GluePoint54Y" fmla="*/ 48414 h 737004"/>
                  <a:gd name="GluePoint55X" fmla="*/ 367804 w 737580"/>
                  <a:gd name="GluePoint55Y" fmla="*/ 83386 h 737004"/>
                  <a:gd name="GluePoint56X" fmla="*/ 332839 w 737580"/>
                  <a:gd name="GluePoint56Y" fmla="*/ 118359 h 7370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46" name="Рисунок 4"/>
            <p:cNvGrpSpPr/>
            <p:nvPr/>
          </p:nvGrpSpPr>
          <p:grpSpPr>
            <a:xfrm>
              <a:off x="9874080" y="-127800"/>
              <a:ext cx="1040400" cy="761400"/>
              <a:chOff x="9874080" y="-127800"/>
              <a:chExt cx="1040400" cy="761400"/>
            </a:xfrm>
          </p:grpSpPr>
          <p:grpSp>
            <p:nvGrpSpPr>
              <p:cNvPr id="947" name="Рисунок 4"/>
              <p:cNvGrpSpPr/>
              <p:nvPr/>
            </p:nvGrpSpPr>
            <p:grpSpPr>
              <a:xfrm>
                <a:off x="9874080" y="-127800"/>
                <a:ext cx="1040400" cy="761400"/>
                <a:chOff x="9874080" y="-127800"/>
                <a:chExt cx="1040400" cy="761400"/>
              </a:xfrm>
            </p:grpSpPr>
            <p:grpSp>
              <p:nvGrpSpPr>
                <p:cNvPr id="948" name="Рисунок 4"/>
                <p:cNvGrpSpPr/>
                <p:nvPr/>
              </p:nvGrpSpPr>
              <p:grpSpPr>
                <a:xfrm>
                  <a:off x="9874080" y="-127800"/>
                  <a:ext cx="1040400" cy="761400"/>
                  <a:chOff x="9874080" y="-127800"/>
                  <a:chExt cx="1040400" cy="761400"/>
                </a:xfrm>
              </p:grpSpPr>
              <p:sp>
                <p:nvSpPr>
                  <p:cNvPr id="949" name="Полилиния 14"/>
                  <p:cNvSpPr/>
                  <p:nvPr/>
                </p:nvSpPr>
                <p:spPr>
                  <a:xfrm>
                    <a:off x="9874080" y="-127800"/>
                    <a:ext cx="1800" cy="1800"/>
                  </a:xfrm>
                  <a:solidFill>
                    <a:srgbClr val="0061AF"/>
                  </a:solidFill>
                  <a:ln w="2647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480" rIns="90000" bIns="-4248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50" name="Рисунок 4"/>
                  <p:cNvGrpSpPr/>
                  <p:nvPr/>
                </p:nvGrpSpPr>
                <p:grpSpPr>
                  <a:xfrm>
                    <a:off x="10482120" y="304200"/>
                    <a:ext cx="432360" cy="329400"/>
                    <a:chOff x="10482120" y="304200"/>
                    <a:chExt cx="432360" cy="329400"/>
                  </a:xfrm>
                </p:grpSpPr>
                <p:grpSp>
                  <p:nvGrpSpPr>
                    <p:cNvPr id="951" name="Рисунок 4"/>
                    <p:cNvGrpSpPr/>
                    <p:nvPr/>
                  </p:nvGrpSpPr>
                  <p:grpSpPr>
                    <a:xfrm>
                      <a:off x="10551240" y="304200"/>
                      <a:ext cx="293400" cy="329400"/>
                      <a:chOff x="10551240" y="304200"/>
                      <a:chExt cx="293400" cy="329400"/>
                    </a:xfrm>
                  </p:grpSpPr>
                  <p:sp>
                    <p:nvSpPr>
                      <p:cNvPr id="952" name="Полилиния 17"/>
                      <p:cNvSpPr/>
                      <p:nvPr/>
                    </p:nvSpPr>
                    <p:spPr>
                      <a:xfrm>
                        <a:off x="10758240" y="327240"/>
                        <a:ext cx="72000" cy="139320"/>
                      </a:xfrm>
                      <a:custGeom>
                        <a:avLst/>
                        <a:gdLst>
                          <a:gd name="textAreaLeft" fmla="*/ 0 w 72000"/>
                          <a:gd name="textAreaRight" fmla="*/ 72720 w 72000"/>
                          <a:gd name="textAreaTop" fmla="*/ 0 h 139320"/>
                          <a:gd name="textAreaBottom" fmla="*/ 140040 h 139320"/>
                          <a:gd name="GluePoint1X" fmla="*/ 23045 w 72577"/>
                          <a:gd name="GluePoint1Y" fmla="*/ 123199 h 140155"/>
                          <a:gd name="GluePoint2X" fmla="*/ 72578 w 72577"/>
                          <a:gd name="GluePoint2Y" fmla="*/ 1325 h 140155"/>
                          <a:gd name="GluePoint3X" fmla="*/ 60393 w 72577"/>
                          <a:gd name="GluePoint3Y" fmla="*/ 0 h 140155"/>
                          <a:gd name="GluePoint4X" fmla="*/ 12449 w 72577"/>
                          <a:gd name="GluePoint4Y" fmla="*/ 117635 h 140155"/>
                          <a:gd name="GluePoint5X" fmla="*/ 0 w 72577"/>
                          <a:gd name="GluePoint5Y" fmla="*/ 140156 h 140155"/>
                          <a:gd name="GluePoint6X" fmla="*/ 17482 w 72577"/>
                          <a:gd name="GluePoint6Y" fmla="*/ 134062 h 140155"/>
                          <a:gd name="GluePoint7X" fmla="*/ 23045 w 72577"/>
                          <a:gd name="GluePoint7Y" fmla="*/ 123199 h 14015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53" name="Полилиния 18"/>
                      <p:cNvSpPr/>
                      <p:nvPr/>
                    </p:nvSpPr>
                    <p:spPr>
                      <a:xfrm>
                        <a:off x="10563840" y="354240"/>
                        <a:ext cx="69840" cy="140040"/>
                      </a:xfrm>
                      <a:custGeom>
                        <a:avLst/>
                        <a:gdLst>
                          <a:gd name="textAreaLeft" fmla="*/ 0 w 69840"/>
                          <a:gd name="textAreaRight" fmla="*/ 70560 w 69840"/>
                          <a:gd name="textAreaTop" fmla="*/ 0 h 140040"/>
                          <a:gd name="textAreaBottom" fmla="*/ 140760 h 140040"/>
                          <a:gd name="GluePoint1X" fmla="*/ 62777 w 70723"/>
                          <a:gd name="GluePoint1Y" fmla="*/ 14572 h 140685"/>
                          <a:gd name="GluePoint2X" fmla="*/ 70724 w 70723"/>
                          <a:gd name="GluePoint2Y" fmla="*/ 0 h 140685"/>
                          <a:gd name="GluePoint3X" fmla="*/ 53771 w 70723"/>
                          <a:gd name="GluePoint3Y" fmla="*/ 5564 h 140685"/>
                          <a:gd name="GluePoint4X" fmla="*/ 51917 w 70723"/>
                          <a:gd name="GluePoint4Y" fmla="*/ 9008 h 140685"/>
                          <a:gd name="GluePoint5X" fmla="*/ 0 w 70723"/>
                          <a:gd name="GluePoint5Y" fmla="*/ 139891 h 140685"/>
                          <a:gd name="GluePoint6X" fmla="*/ 12185 w 70723"/>
                          <a:gd name="GluePoint6Y" fmla="*/ 140686 h 140685"/>
                          <a:gd name="GluePoint7X" fmla="*/ 62777 w 70723"/>
                          <a:gd name="GluePoint7Y" fmla="*/ 14572 h 14068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54" name="Рисунок 4"/>
                      <p:cNvGrpSpPr/>
                      <p:nvPr/>
                    </p:nvGrpSpPr>
                    <p:grpSpPr>
                      <a:xfrm>
                        <a:off x="10551240" y="304200"/>
                        <a:ext cx="293400" cy="204480"/>
                        <a:chOff x="10551240" y="304200"/>
                        <a:chExt cx="293400" cy="204480"/>
                      </a:xfrm>
                    </p:grpSpPr>
                    <p:sp>
                      <p:nvSpPr>
                        <p:cNvPr id="955" name="Полилиния 20"/>
                        <p:cNvSpPr/>
                        <p:nvPr/>
                      </p:nvSpPr>
                      <p:spPr>
                        <a:xfrm>
                          <a:off x="10597680" y="426600"/>
                          <a:ext cx="147240" cy="79200"/>
                        </a:xfrm>
                        <a:custGeom>
                          <a:avLst/>
                          <a:gdLst>
                            <a:gd name="textAreaLeft" fmla="*/ 0 w 147240"/>
                            <a:gd name="textAreaRight" fmla="*/ 147960 w 147240"/>
                            <a:gd name="textAreaTop" fmla="*/ 0 h 79200"/>
                            <a:gd name="textAreaBottom" fmla="*/ 79920 h 79200"/>
                            <a:gd name="GluePoint1X" fmla="*/ 5298 w 148069"/>
                            <a:gd name="GluePoint1Y" fmla="*/ 0 h 80013"/>
                            <a:gd name="GluePoint2X" fmla="*/ 0 w 148069"/>
                            <a:gd name="GluePoint2Y" fmla="*/ 12717 h 80013"/>
                            <a:gd name="GluePoint3X" fmla="*/ 64102 w 148069"/>
                            <a:gd name="GluePoint3Y" fmla="*/ 55109 h 80013"/>
                            <a:gd name="GluePoint4X" fmla="*/ 140653 w 148069"/>
                            <a:gd name="GluePoint4Y" fmla="*/ 80013 h 80013"/>
                            <a:gd name="GluePoint5X" fmla="*/ 148070 w 148069"/>
                            <a:gd name="GluePoint5Y" fmla="*/ 68356 h 80013"/>
                            <a:gd name="GluePoint6X" fmla="*/ 69399 w 148069"/>
                            <a:gd name="GluePoint6Y" fmla="*/ 43716 h 80013"/>
                            <a:gd name="GluePoint7X" fmla="*/ 5298 w 148069"/>
                            <a:gd name="GluePoint7Y" fmla="*/ 0 h 8001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34920" rIns="90000" bIns="349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956" name="Полилиния 21"/>
                        <p:cNvSpPr/>
                        <p:nvPr/>
                      </p:nvSpPr>
                      <p:spPr>
                        <a:xfrm>
                          <a:off x="10551240" y="304200"/>
                          <a:ext cx="293400" cy="204480"/>
                        </a:xfrm>
                        <a:custGeom>
                          <a:avLst/>
                          <a:gdLst>
                            <a:gd name="textAreaLeft" fmla="*/ 0 w 293400"/>
                            <a:gd name="textAreaRight" fmla="*/ 294120 w 293400"/>
                            <a:gd name="textAreaTop" fmla="*/ 0 h 204480"/>
                            <a:gd name="textAreaBottom" fmla="*/ 205200 h 204480"/>
                            <a:gd name="GluePoint1X" fmla="*/ 272699 w 294029"/>
                            <a:gd name="GluePoint1Y" fmla="*/ 96705 h 205067"/>
                            <a:gd name="GluePoint2X" fmla="*/ 183699 w 294029"/>
                            <a:gd name="GluePoint2Y" fmla="*/ 27554 h 205067"/>
                            <a:gd name="GluePoint3X" fmla="*/ 76951 w 294029"/>
                            <a:gd name="GluePoint3Y" fmla="*/ 0 h 205067"/>
                            <a:gd name="GluePoint4X" fmla="*/ 4902 w 294029"/>
                            <a:gd name="GluePoint4Y" fmla="*/ 33118 h 205067"/>
                            <a:gd name="GluePoint5X" fmla="*/ 36953 w 294029"/>
                            <a:gd name="GluePoint5Y" fmla="*/ 126114 h 205067"/>
                            <a:gd name="GluePoint6X" fmla="*/ 42251 w 294029"/>
                            <a:gd name="GluePoint6Y" fmla="*/ 113131 h 205067"/>
                            <a:gd name="GluePoint7X" fmla="*/ 16028 w 294029"/>
                            <a:gd name="GluePoint7Y" fmla="*/ 38682 h 205067"/>
                            <a:gd name="GluePoint8X" fmla="*/ 76686 w 294029"/>
                            <a:gd name="GluePoint8Y" fmla="*/ 12717 h 205067"/>
                            <a:gd name="GluePoint9X" fmla="*/ 177871 w 294029"/>
                            <a:gd name="GluePoint9Y" fmla="*/ 38947 h 205067"/>
                            <a:gd name="GluePoint10X" fmla="*/ 262104 w 294029"/>
                            <a:gd name="GluePoint10Y" fmla="*/ 104388 h 205067"/>
                            <a:gd name="GluePoint11X" fmla="*/ 277467 w 294029"/>
                            <a:gd name="GluePoint11Y" fmla="*/ 166385 h 205067"/>
                            <a:gd name="GluePoint12X" fmla="*/ 216809 w 294029"/>
                            <a:gd name="GluePoint12Y" fmla="*/ 192350 h 205067"/>
                            <a:gd name="GluePoint13X" fmla="*/ 207803 w 294029"/>
                            <a:gd name="GluePoint13Y" fmla="*/ 192085 h 205067"/>
                            <a:gd name="GluePoint14X" fmla="*/ 200121 w 294029"/>
                            <a:gd name="GluePoint14Y" fmla="*/ 204272 h 205067"/>
                            <a:gd name="GluePoint15X" fmla="*/ 216809 w 294029"/>
                            <a:gd name="GluePoint15Y" fmla="*/ 205067 h 205067"/>
                            <a:gd name="GluePoint16X" fmla="*/ 288857 w 294029"/>
                            <a:gd name="GluePoint16Y" fmla="*/ 171949 h 205067"/>
                            <a:gd name="GluePoint17X" fmla="*/ 272699 w 294029"/>
                            <a:gd name="GluePoint17Y" fmla="*/ 96705 h 205067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957" name="Полилиния 22"/>
                      <p:cNvSpPr/>
                      <p:nvPr/>
                    </p:nvSpPr>
                    <p:spPr>
                      <a:xfrm>
                        <a:off x="10553400" y="477360"/>
                        <a:ext cx="211320" cy="156240"/>
                      </a:xfrm>
                      <a:custGeom>
                        <a:avLst/>
                        <a:gdLst>
                          <a:gd name="textAreaLeft" fmla="*/ 0 w 211320"/>
                          <a:gd name="textAreaRight" fmla="*/ 212040 w 211320"/>
                          <a:gd name="textAreaTop" fmla="*/ 0 h 156240"/>
                          <a:gd name="textAreaBottom" fmla="*/ 156960 h 156240"/>
                          <a:gd name="GluePoint1X" fmla="*/ 194516 w 211997"/>
                          <a:gd name="GluePoint1Y" fmla="*/ 5829 h 157112"/>
                          <a:gd name="GluePoint2X" fmla="*/ 45651 w 211997"/>
                          <a:gd name="GluePoint2Y" fmla="*/ 145190 h 157112"/>
                          <a:gd name="GluePoint3X" fmla="*/ 32142 w 211997"/>
                          <a:gd name="GluePoint3Y" fmla="*/ 142010 h 157112"/>
                          <a:gd name="GluePoint4X" fmla="*/ 19428 w 211997"/>
                          <a:gd name="GluePoint4Y" fmla="*/ 29674 h 157112"/>
                          <a:gd name="GluePoint5X" fmla="*/ 7243 w 211997"/>
                          <a:gd name="GluePoint5Y" fmla="*/ 28879 h 157112"/>
                          <a:gd name="GluePoint6X" fmla="*/ 26580 w 211997"/>
                          <a:gd name="GluePoint6Y" fmla="*/ 152608 h 157112"/>
                          <a:gd name="GluePoint7X" fmla="*/ 45651 w 211997"/>
                          <a:gd name="GluePoint7Y" fmla="*/ 157112 h 157112"/>
                          <a:gd name="GluePoint8X" fmla="*/ 211998 w 211997"/>
                          <a:gd name="GluePoint8Y" fmla="*/ 0 h 157112"/>
                          <a:gd name="GluePoint9X" fmla="*/ 194516 w 211997"/>
                          <a:gd name="GluePoint9Y" fmla="*/ 5829 h 15711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958" name="Рисунок 4"/>
                    <p:cNvGrpSpPr/>
                    <p:nvPr/>
                  </p:nvGrpSpPr>
                  <p:grpSpPr>
                    <a:xfrm>
                      <a:off x="10482120" y="310680"/>
                      <a:ext cx="432360" cy="190800"/>
                      <a:chOff x="10482120" y="310680"/>
                      <a:chExt cx="432360" cy="190800"/>
                    </a:xfrm>
                  </p:grpSpPr>
                  <p:sp>
                    <p:nvSpPr>
                      <p:cNvPr id="959" name="Полилиния 24"/>
                      <p:cNvSpPr/>
                      <p:nvPr/>
                    </p:nvSpPr>
                    <p:spPr>
                      <a:xfrm>
                        <a:off x="10685160" y="437040"/>
                        <a:ext cx="144000" cy="52200"/>
                      </a:xfrm>
                      <a:custGeom>
                        <a:avLst/>
                        <a:gdLst>
                          <a:gd name="textAreaLeft" fmla="*/ 0 w 144000"/>
                          <a:gd name="textAreaRight" fmla="*/ 144720 w 144000"/>
                          <a:gd name="textAreaTop" fmla="*/ 0 h 52200"/>
                          <a:gd name="textAreaBottom" fmla="*/ 52920 h 52200"/>
                          <a:gd name="GluePoint1X" fmla="*/ 29402 w 144626"/>
                          <a:gd name="GluePoint1Y" fmla="*/ 38682 h 52988"/>
                          <a:gd name="GluePoint2X" fmla="*/ 0 w 144626"/>
                          <a:gd name="GluePoint2Y" fmla="*/ 44776 h 52988"/>
                          <a:gd name="GluePoint3X" fmla="*/ 23310 w 144626"/>
                          <a:gd name="GluePoint3Y" fmla="*/ 52989 h 52988"/>
                          <a:gd name="GluePoint4X" fmla="*/ 32051 w 144626"/>
                          <a:gd name="GluePoint4Y" fmla="*/ 51134 h 52988"/>
                          <a:gd name="GluePoint5X" fmla="*/ 144626 w 144626"/>
                          <a:gd name="GluePoint5Y" fmla="*/ 12187 h 52988"/>
                          <a:gd name="GluePoint6X" fmla="*/ 141183 w 144626"/>
                          <a:gd name="GluePoint6Y" fmla="*/ 0 h 52988"/>
                          <a:gd name="GluePoint7X" fmla="*/ 29402 w 144626"/>
                          <a:gd name="GluePoint7Y" fmla="*/ 38682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0" name="Полилиния 25"/>
                      <p:cNvSpPr/>
                      <p:nvPr/>
                    </p:nvSpPr>
                    <p:spPr>
                      <a:xfrm>
                        <a:off x="10562400" y="326160"/>
                        <a:ext cx="136800" cy="52200"/>
                      </a:xfrm>
                      <a:custGeom>
                        <a:avLst/>
                        <a:gdLst>
                          <a:gd name="textAreaLeft" fmla="*/ 0 w 136800"/>
                          <a:gd name="textAreaRight" fmla="*/ 137520 w 136800"/>
                          <a:gd name="textAreaTop" fmla="*/ 0 h 52200"/>
                          <a:gd name="textAreaBottom" fmla="*/ 52920 h 52200"/>
                          <a:gd name="GluePoint1X" fmla="*/ 0 w 137474"/>
                          <a:gd name="GluePoint1Y" fmla="*/ 40537 h 52988"/>
                          <a:gd name="GluePoint2X" fmla="*/ 2914 w 137474"/>
                          <a:gd name="GluePoint2Y" fmla="*/ 52989 h 52988"/>
                          <a:gd name="GluePoint3X" fmla="*/ 120257 w 137474"/>
                          <a:gd name="GluePoint3Y" fmla="*/ 11393 h 52988"/>
                          <a:gd name="GluePoint4X" fmla="*/ 137474 w 137474"/>
                          <a:gd name="GluePoint4Y" fmla="*/ 7683 h 52988"/>
                          <a:gd name="GluePoint5X" fmla="*/ 113370 w 137474"/>
                          <a:gd name="GluePoint5Y" fmla="*/ 0 h 52988"/>
                          <a:gd name="GluePoint6X" fmla="*/ 0 w 137474"/>
                          <a:gd name="GluePoint6Y" fmla="*/ 40537 h 5298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7920" rIns="90000" bIns="792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1" name="Полилиния 26"/>
                      <p:cNvSpPr/>
                      <p:nvPr/>
                    </p:nvSpPr>
                    <p:spPr>
                      <a:xfrm>
                        <a:off x="10482120" y="372960"/>
                        <a:ext cx="201600" cy="128520"/>
                      </a:xfrm>
                      <a:custGeom>
                        <a:avLst/>
                        <a:gdLst>
                          <a:gd name="textAreaLeft" fmla="*/ 0 w 201600"/>
                          <a:gd name="textAreaRight" fmla="*/ 202320 w 201600"/>
                          <a:gd name="textAreaTop" fmla="*/ 0 h 128520"/>
                          <a:gd name="textAreaBottom" fmla="*/ 129240 h 128520"/>
                          <a:gd name="GluePoint1X" fmla="*/ 179981 w 202231"/>
                          <a:gd name="GluePoint1Y" fmla="*/ 112337 h 129293"/>
                          <a:gd name="GluePoint2X" fmla="*/ 117469 w 202231"/>
                          <a:gd name="GluePoint2Y" fmla="*/ 116841 h 129293"/>
                          <a:gd name="GluePoint3X" fmla="*/ 13105 w 202231"/>
                          <a:gd name="GluePoint3Y" fmla="*/ 80808 h 129293"/>
                          <a:gd name="GluePoint4X" fmla="*/ 72174 w 202231"/>
                          <a:gd name="GluePoint4Y" fmla="*/ 12452 h 129293"/>
                          <a:gd name="GluePoint5X" fmla="*/ 68730 w 202231"/>
                          <a:gd name="GluePoint5Y" fmla="*/ 0 h 129293"/>
                          <a:gd name="GluePoint6X" fmla="*/ 920 w 202231"/>
                          <a:gd name="GluePoint6Y" fmla="*/ 83458 h 129293"/>
                          <a:gd name="GluePoint7X" fmla="*/ 117733 w 202231"/>
                          <a:gd name="GluePoint7Y" fmla="*/ 129293 h 129293"/>
                          <a:gd name="GluePoint8X" fmla="*/ 202231 w 202231"/>
                          <a:gd name="GluePoint8Y" fmla="*/ 121610 h 129293"/>
                          <a:gd name="GluePoint9X" fmla="*/ 179981 w 202231"/>
                          <a:gd name="GluePoint9Y" fmla="*/ 112337 h 12929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62" name="Полилиния 27"/>
                      <p:cNvSpPr/>
                      <p:nvPr/>
                    </p:nvSpPr>
                    <p:spPr>
                      <a:xfrm>
                        <a:off x="10700640" y="310680"/>
                        <a:ext cx="213840" cy="131400"/>
                      </a:xfrm>
                      <a:custGeom>
                        <a:avLst/>
                        <a:gdLst>
                          <a:gd name="textAreaLeft" fmla="*/ 0 w 213840"/>
                          <a:gd name="textAreaRight" fmla="*/ 214560 w 213840"/>
                          <a:gd name="textAreaTop" fmla="*/ 0 h 131400"/>
                          <a:gd name="textAreaBottom" fmla="*/ 132120 h 131400"/>
                          <a:gd name="GluePoint1X" fmla="*/ 213761 w 214657"/>
                          <a:gd name="GluePoint1Y" fmla="*/ 45835 h 131942"/>
                          <a:gd name="GluePoint2X" fmla="*/ 96947 w 214657"/>
                          <a:gd name="GluePoint2Y" fmla="*/ 0 h 131942"/>
                          <a:gd name="GluePoint3X" fmla="*/ 0 w 214657"/>
                          <a:gd name="GluePoint3Y" fmla="*/ 10068 h 131942"/>
                          <a:gd name="GluePoint4X" fmla="*/ 22250 w 214657"/>
                          <a:gd name="GluePoint4Y" fmla="*/ 18811 h 131942"/>
                          <a:gd name="GluePoint5X" fmla="*/ 96947 w 214657"/>
                          <a:gd name="GluePoint5Y" fmla="*/ 12452 h 131942"/>
                          <a:gd name="GluePoint6X" fmla="*/ 201311 w 214657"/>
                          <a:gd name="GluePoint6Y" fmla="*/ 48485 h 131942"/>
                          <a:gd name="GluePoint7X" fmla="*/ 154957 w 214657"/>
                          <a:gd name="GluePoint7Y" fmla="*/ 109157 h 131942"/>
                          <a:gd name="GluePoint8X" fmla="*/ 136680 w 214657"/>
                          <a:gd name="GluePoint8Y" fmla="*/ 119755 h 131942"/>
                          <a:gd name="GluePoint9X" fmla="*/ 140653 w 214657"/>
                          <a:gd name="GluePoint9Y" fmla="*/ 131942 h 131942"/>
                          <a:gd name="GluePoint10X" fmla="*/ 161844 w 214657"/>
                          <a:gd name="GluePoint10Y" fmla="*/ 119755 h 131942"/>
                          <a:gd name="GluePoint11X" fmla="*/ 213761 w 214657"/>
                          <a:gd name="GluePoint11Y" fmla="*/ 45835 h 13194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963" name="Полилиния 28"/>
                <p:cNvSpPr/>
                <p:nvPr/>
              </p:nvSpPr>
              <p:spPr>
                <a:xfrm>
                  <a:off x="10660680" y="372960"/>
                  <a:ext cx="69120" cy="69120"/>
                </a:xfrm>
                <a:custGeom>
                  <a:avLst/>
                  <a:gdLst>
                    <a:gd name="textAreaLeft" fmla="*/ 0 w 69120"/>
                    <a:gd name="textAreaRight" fmla="*/ 69840 w 69120"/>
                    <a:gd name="textAreaTop" fmla="*/ 0 h 69120"/>
                    <a:gd name="textAreaBottom" fmla="*/ 69840 h 69120"/>
                    <a:gd name="GluePoint1X" fmla="*/ 69929 w 69929"/>
                    <a:gd name="GluePoint1Y" fmla="*/ 34973 h 69945"/>
                    <a:gd name="GluePoint2X" fmla="*/ 34965 w 69929"/>
                    <a:gd name="GluePoint2Y" fmla="*/ 69945 h 69945"/>
                    <a:gd name="GluePoint3X" fmla="*/ 0 w 69929"/>
                    <a:gd name="GluePoint3Y" fmla="*/ 34973 h 69945"/>
                    <a:gd name="GluePoint4X" fmla="*/ 34965 w 69929"/>
                    <a:gd name="GluePoint4Y" fmla="*/ 0 h 69945"/>
                    <a:gd name="GluePoint5X" fmla="*/ 69929 w 69929"/>
                    <a:gd name="GluePoint5Y" fmla="*/ 34973 h 6994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24840" rIns="90000" bIns="2484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964" name="Рисунок 4"/>
              <p:cNvGrpSpPr/>
              <p:nvPr/>
            </p:nvGrpSpPr>
            <p:grpSpPr>
              <a:xfrm>
                <a:off x="10626840" y="178560"/>
                <a:ext cx="216000" cy="164160"/>
                <a:chOff x="10626840" y="178560"/>
                <a:chExt cx="216000" cy="164160"/>
              </a:xfrm>
            </p:grpSpPr>
            <p:sp>
              <p:nvSpPr>
                <p:cNvPr id="965" name="Полилиния 30"/>
                <p:cNvSpPr/>
                <p:nvPr/>
              </p:nvSpPr>
              <p:spPr>
                <a:xfrm>
                  <a:off x="10626840" y="314640"/>
                  <a:ext cx="29880" cy="28080"/>
                </a:xfrm>
                <a:custGeom>
                  <a:avLst/>
                  <a:gdLst>
                    <a:gd name="textAreaLeft" fmla="*/ 0 w 29880"/>
                    <a:gd name="textAreaRight" fmla="*/ 30600 w 29880"/>
                    <a:gd name="textAreaTop" fmla="*/ 0 h 28080"/>
                    <a:gd name="textAreaBottom" fmla="*/ 28800 h 28080"/>
                    <a:gd name="GluePoint1X" fmla="*/ 16953 w 30726"/>
                    <a:gd name="GluePoint1Y" fmla="*/ 23845 h 28878"/>
                    <a:gd name="GluePoint2X" fmla="*/ 30726 w 30726"/>
                    <a:gd name="GluePoint2Y" fmla="*/ 1855 h 28878"/>
                    <a:gd name="GluePoint3X" fmla="*/ 17217 w 30726"/>
                    <a:gd name="GluePoint3Y" fmla="*/ 0 h 28878"/>
                    <a:gd name="GluePoint4X" fmla="*/ 0 w 30726"/>
                    <a:gd name="GluePoint4Y" fmla="*/ 28879 h 28878"/>
                    <a:gd name="GluePoint5X" fmla="*/ 16953 w 30726"/>
                    <a:gd name="GluePoint5Y" fmla="*/ 23845 h 2887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6200" rIns="90000" bIns="-162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966" name="Полилиния 31"/>
                <p:cNvSpPr/>
                <p:nvPr/>
              </p:nvSpPr>
              <p:spPr>
                <a:xfrm>
                  <a:off x="10652040" y="178560"/>
                  <a:ext cx="190800" cy="139680"/>
                </a:xfrm>
                <a:custGeom>
                  <a:avLst/>
                  <a:gdLst>
                    <a:gd name="textAreaLeft" fmla="*/ 0 w 190800"/>
                    <a:gd name="textAreaRight" fmla="*/ 191520 w 190800"/>
                    <a:gd name="textAreaTop" fmla="*/ 0 h 139680"/>
                    <a:gd name="textAreaBottom" fmla="*/ 140400 h 139680"/>
                    <a:gd name="GluePoint1X" fmla="*/ 13244 w 191506"/>
                    <a:gd name="GluePoint1Y" fmla="*/ 126379 h 140420"/>
                    <a:gd name="GluePoint2X" fmla="*/ 145686 w 191506"/>
                    <a:gd name="GluePoint2Y" fmla="*/ 12187 h 140420"/>
                    <a:gd name="GluePoint3X" fmla="*/ 159195 w 191506"/>
                    <a:gd name="GluePoint3Y" fmla="*/ 15367 h 140420"/>
                    <a:gd name="GluePoint4X" fmla="*/ 169260 w 191506"/>
                    <a:gd name="GluePoint4Y" fmla="*/ 139096 h 140420"/>
                    <a:gd name="GluePoint5X" fmla="*/ 181445 w 191506"/>
                    <a:gd name="GluePoint5Y" fmla="*/ 140421 h 140420"/>
                    <a:gd name="GluePoint6X" fmla="*/ 165022 w 191506"/>
                    <a:gd name="GluePoint6Y" fmla="*/ 4504 h 140420"/>
                    <a:gd name="GluePoint7X" fmla="*/ 145951 w 191506"/>
                    <a:gd name="GluePoint7Y" fmla="*/ 0 h 140420"/>
                    <a:gd name="GluePoint8X" fmla="*/ 0 w 191506"/>
                    <a:gd name="GluePoint8Y" fmla="*/ 124259 h 140420"/>
                    <a:gd name="GluePoint9X" fmla="*/ 13244 w 191506"/>
                    <a:gd name="GluePoint9Y" fmla="*/ 126379 h 140420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967" name="Рисунок 4"/>
            <p:cNvGrpSpPr/>
            <p:nvPr/>
          </p:nvGrpSpPr>
          <p:grpSpPr>
            <a:xfrm>
              <a:off x="10776600" y="535320"/>
              <a:ext cx="829440" cy="193320"/>
              <a:chOff x="10776600" y="535320"/>
              <a:chExt cx="829440" cy="193320"/>
            </a:xfrm>
          </p:grpSpPr>
          <p:sp>
            <p:nvSpPr>
              <p:cNvPr id="968" name="Полилиния 33"/>
              <p:cNvSpPr/>
              <p:nvPr/>
            </p:nvSpPr>
            <p:spPr>
              <a:xfrm>
                <a:off x="10776600" y="535320"/>
                <a:ext cx="189720" cy="193320"/>
              </a:xfrm>
              <a:custGeom>
                <a:avLst/>
                <a:gdLst>
                  <a:gd name="textAreaLeft" fmla="*/ 0 w 189720"/>
                  <a:gd name="textAreaRight" fmla="*/ 190440 w 189720"/>
                  <a:gd name="textAreaTop" fmla="*/ 0 h 193320"/>
                  <a:gd name="textAreaBottom" fmla="*/ 194040 h 193320"/>
                  <a:gd name="GluePoint1X" fmla="*/ 160519 w 190451"/>
                  <a:gd name="GluePoint1Y" fmla="*/ 194204 h 194204"/>
                  <a:gd name="GluePoint2X" fmla="*/ 160519 w 190451"/>
                  <a:gd name="GluePoint2Y" fmla="*/ 56168 h 194204"/>
                  <a:gd name="GluePoint3X" fmla="*/ 95358 w 190451"/>
                  <a:gd name="GluePoint3Y" fmla="*/ 138301 h 194204"/>
                  <a:gd name="GluePoint4X" fmla="*/ 29932 w 190451"/>
                  <a:gd name="GluePoint4Y" fmla="*/ 56168 h 194204"/>
                  <a:gd name="GluePoint5X" fmla="*/ 29932 w 190451"/>
                  <a:gd name="GluePoint5Y" fmla="*/ 194204 h 194204"/>
                  <a:gd name="GluePoint6X" fmla="*/ 0 w 190451"/>
                  <a:gd name="GluePoint6Y" fmla="*/ 194204 h 194204"/>
                  <a:gd name="GluePoint7X" fmla="*/ 0 w 190451"/>
                  <a:gd name="GluePoint7Y" fmla="*/ 0 h 194204"/>
                  <a:gd name="GluePoint8X" fmla="*/ 17482 w 190451"/>
                  <a:gd name="GluePoint8Y" fmla="*/ 0 h 194204"/>
                  <a:gd name="GluePoint9X" fmla="*/ 95358 w 190451"/>
                  <a:gd name="GluePoint9Y" fmla="*/ 98559 h 194204"/>
                  <a:gd name="GluePoint10X" fmla="*/ 173234 w 190451"/>
                  <a:gd name="GluePoint10Y" fmla="*/ 0 h 194204"/>
                  <a:gd name="GluePoint11X" fmla="*/ 190451 w 190451"/>
                  <a:gd name="GluePoint11Y" fmla="*/ 0 h 194204"/>
                  <a:gd name="GluePoint12X" fmla="*/ 190451 w 190451"/>
                  <a:gd name="GluePoint12Y" fmla="*/ 194204 h 194204"/>
                  <a:gd name="GluePoint13X" fmla="*/ 160519 w 190451"/>
                  <a:gd name="GluePoint13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69" name="Полилиния 34"/>
              <p:cNvSpPr/>
              <p:nvPr/>
            </p:nvSpPr>
            <p:spPr>
              <a:xfrm>
                <a:off x="1099188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3"/>
                  <a:gd name="GluePoint1Y" fmla="*/ 194204 h 194204"/>
                  <a:gd name="GluePoint2X" fmla="*/ 119992 w 149923"/>
                  <a:gd name="GluePoint2Y" fmla="*/ 57228 h 194204"/>
                  <a:gd name="GluePoint3X" fmla="*/ 17482 w 149923"/>
                  <a:gd name="GluePoint3Y" fmla="*/ 194204 h 194204"/>
                  <a:gd name="GluePoint4X" fmla="*/ 0 w 149923"/>
                  <a:gd name="GluePoint4Y" fmla="*/ 194204 h 194204"/>
                  <a:gd name="GluePoint5X" fmla="*/ 0 w 149923"/>
                  <a:gd name="GluePoint5Y" fmla="*/ 0 h 194204"/>
                  <a:gd name="GluePoint6X" fmla="*/ 29932 w 149923"/>
                  <a:gd name="GluePoint6Y" fmla="*/ 0 h 194204"/>
                  <a:gd name="GluePoint7X" fmla="*/ 29932 w 149923"/>
                  <a:gd name="GluePoint7Y" fmla="*/ 136976 h 194204"/>
                  <a:gd name="GluePoint8X" fmla="*/ 132442 w 149923"/>
                  <a:gd name="GluePoint8Y" fmla="*/ 0 h 194204"/>
                  <a:gd name="GluePoint9X" fmla="*/ 149924 w 149923"/>
                  <a:gd name="GluePoint9Y" fmla="*/ 0 h 194204"/>
                  <a:gd name="GluePoint10X" fmla="*/ 149924 w 149923"/>
                  <a:gd name="GluePoint10Y" fmla="*/ 194204 h 194204"/>
                  <a:gd name="GluePoint11X" fmla="*/ 119992 w 149923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0" name="Полилиния 35"/>
              <p:cNvSpPr/>
              <p:nvPr/>
            </p:nvSpPr>
            <p:spPr>
              <a:xfrm>
                <a:off x="11457000" y="535320"/>
                <a:ext cx="149040" cy="193320"/>
              </a:xfrm>
              <a:custGeom>
                <a:avLst/>
                <a:gdLst>
                  <a:gd name="textAreaLeft" fmla="*/ 0 w 149040"/>
                  <a:gd name="textAreaRight" fmla="*/ 149760 w 149040"/>
                  <a:gd name="textAreaTop" fmla="*/ 0 h 193320"/>
                  <a:gd name="textAreaBottom" fmla="*/ 194040 h 193320"/>
                  <a:gd name="GluePoint1X" fmla="*/ 119992 w 149924"/>
                  <a:gd name="GluePoint1Y" fmla="*/ 194204 h 194204"/>
                  <a:gd name="GluePoint2X" fmla="*/ 119992 w 149924"/>
                  <a:gd name="GluePoint2Y" fmla="*/ 57228 h 194204"/>
                  <a:gd name="GluePoint3X" fmla="*/ 17482 w 149924"/>
                  <a:gd name="GluePoint3Y" fmla="*/ 194204 h 194204"/>
                  <a:gd name="GluePoint4X" fmla="*/ 0 w 149924"/>
                  <a:gd name="GluePoint4Y" fmla="*/ 194204 h 194204"/>
                  <a:gd name="GluePoint5X" fmla="*/ 0 w 149924"/>
                  <a:gd name="GluePoint5Y" fmla="*/ 0 h 194204"/>
                  <a:gd name="GluePoint6X" fmla="*/ 29932 w 149924"/>
                  <a:gd name="GluePoint6Y" fmla="*/ 0 h 194204"/>
                  <a:gd name="GluePoint7X" fmla="*/ 29932 w 149924"/>
                  <a:gd name="GluePoint7Y" fmla="*/ 136976 h 194204"/>
                  <a:gd name="GluePoint8X" fmla="*/ 132442 w 149924"/>
                  <a:gd name="GluePoint8Y" fmla="*/ 0 h 194204"/>
                  <a:gd name="GluePoint9X" fmla="*/ 149924 w 149924"/>
                  <a:gd name="GluePoint9Y" fmla="*/ 0 h 194204"/>
                  <a:gd name="GluePoint10X" fmla="*/ 149924 w 149924"/>
                  <a:gd name="GluePoint10Y" fmla="*/ 194204 h 194204"/>
                  <a:gd name="GluePoint11X" fmla="*/ 119992 w 149924"/>
                  <a:gd name="GluePoint11Y" fmla="*/ 194204 h 19420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71" name="Рисунок 4"/>
            <p:cNvGrpSpPr/>
            <p:nvPr/>
          </p:nvGrpSpPr>
          <p:grpSpPr>
            <a:xfrm>
              <a:off x="11286720" y="386280"/>
              <a:ext cx="347400" cy="84240"/>
              <a:chOff x="11286720" y="386280"/>
              <a:chExt cx="347400" cy="84240"/>
            </a:xfrm>
          </p:grpSpPr>
          <p:sp>
            <p:nvSpPr>
              <p:cNvPr id="972" name="Полилиния 37"/>
              <p:cNvSpPr/>
              <p:nvPr/>
            </p:nvSpPr>
            <p:spPr>
              <a:xfrm>
                <a:off x="11286720" y="386280"/>
                <a:ext cx="69480" cy="84240"/>
              </a:xfrm>
              <a:custGeom>
                <a:avLst/>
                <a:gdLst>
                  <a:gd name="textAreaLeft" fmla="*/ 0 w 69480"/>
                  <a:gd name="textAreaRight" fmla="*/ 70200 w 69480"/>
                  <a:gd name="textAreaTop" fmla="*/ 0 h 84240"/>
                  <a:gd name="textAreaBottom" fmla="*/ 84960 h 84240"/>
                  <a:gd name="GluePoint1X" fmla="*/ 52712 w 70194"/>
                  <a:gd name="GluePoint1Y" fmla="*/ 84517 h 84782"/>
                  <a:gd name="GluePoint2X" fmla="*/ 52712 w 70194"/>
                  <a:gd name="GluePoint2Y" fmla="*/ 49810 h 84782"/>
                  <a:gd name="GluePoint3X" fmla="*/ 17747 w 70194"/>
                  <a:gd name="GluePoint3Y" fmla="*/ 49810 h 84782"/>
                  <a:gd name="GluePoint4X" fmla="*/ 17747 w 70194"/>
                  <a:gd name="GluePoint4Y" fmla="*/ 84517 h 84782"/>
                  <a:gd name="GluePoint5X" fmla="*/ 0 w 70194"/>
                  <a:gd name="GluePoint5Y" fmla="*/ 84517 h 84782"/>
                  <a:gd name="GluePoint6X" fmla="*/ 0 w 70194"/>
                  <a:gd name="GluePoint6Y" fmla="*/ 0 h 84782"/>
                  <a:gd name="GluePoint7X" fmla="*/ 17747 w 70194"/>
                  <a:gd name="GluePoint7Y" fmla="*/ 0 h 84782"/>
                  <a:gd name="GluePoint8X" fmla="*/ 17747 w 70194"/>
                  <a:gd name="GluePoint8Y" fmla="*/ 34443 h 84782"/>
                  <a:gd name="GluePoint9X" fmla="*/ 52447 w 70194"/>
                  <a:gd name="GluePoint9Y" fmla="*/ 34443 h 84782"/>
                  <a:gd name="GluePoint10X" fmla="*/ 52447 w 70194"/>
                  <a:gd name="GluePoint10Y" fmla="*/ 265 h 84782"/>
                  <a:gd name="GluePoint11X" fmla="*/ 70194 w 70194"/>
                  <a:gd name="GluePoint11Y" fmla="*/ 265 h 84782"/>
                  <a:gd name="GluePoint12X" fmla="*/ 70194 w 70194"/>
                  <a:gd name="GluePoint12Y" fmla="*/ 84782 h 84782"/>
                  <a:gd name="GluePoint13X" fmla="*/ 52712 w 70194"/>
                  <a:gd name="GluePoint13Y" fmla="*/ 84782 h 8478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960" rIns="90000" bIns="3996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3" name="Полилиния 38"/>
              <p:cNvSpPr/>
              <p:nvPr/>
            </p:nvSpPr>
            <p:spPr>
              <a:xfrm>
                <a:off x="11377440" y="386280"/>
                <a:ext cx="70200" cy="83880"/>
              </a:xfrm>
              <a:custGeom>
                <a:avLst/>
                <a:gdLst>
                  <a:gd name="textAreaLeft" fmla="*/ 0 w 70200"/>
                  <a:gd name="textAreaRight" fmla="*/ 70920 w 70200"/>
                  <a:gd name="textAreaTop" fmla="*/ 0 h 83880"/>
                  <a:gd name="textAreaBottom" fmla="*/ 84600 h 83880"/>
                  <a:gd name="GluePoint1X" fmla="*/ 52977 w 70988"/>
                  <a:gd name="GluePoint1Y" fmla="*/ 84517 h 84517"/>
                  <a:gd name="GluePoint2X" fmla="*/ 52977 w 70988"/>
                  <a:gd name="GluePoint2Y" fmla="*/ 31263 h 84517"/>
                  <a:gd name="GluePoint3X" fmla="*/ 10331 w 70988"/>
                  <a:gd name="GluePoint3Y" fmla="*/ 84517 h 84517"/>
                  <a:gd name="GluePoint4X" fmla="*/ 0 w 70988"/>
                  <a:gd name="GluePoint4Y" fmla="*/ 84517 h 84517"/>
                  <a:gd name="GluePoint5X" fmla="*/ 0 w 70988"/>
                  <a:gd name="GluePoint5Y" fmla="*/ 0 h 84517"/>
                  <a:gd name="GluePoint6X" fmla="*/ 17747 w 70988"/>
                  <a:gd name="GluePoint6Y" fmla="*/ 0 h 84517"/>
                  <a:gd name="GluePoint7X" fmla="*/ 17747 w 70988"/>
                  <a:gd name="GluePoint7Y" fmla="*/ 53254 h 84517"/>
                  <a:gd name="GluePoint8X" fmla="*/ 60393 w 70988"/>
                  <a:gd name="GluePoint8Y" fmla="*/ 0 h 84517"/>
                  <a:gd name="GluePoint9X" fmla="*/ 70989 w 70988"/>
                  <a:gd name="GluePoint9Y" fmla="*/ 0 h 84517"/>
                  <a:gd name="GluePoint10X" fmla="*/ 70989 w 70988"/>
                  <a:gd name="GluePoint10Y" fmla="*/ 84517 h 84517"/>
                  <a:gd name="GluePoint11X" fmla="*/ 52977 w 70988"/>
                  <a:gd name="GluePoint11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4" name="Полилиния 39"/>
              <p:cNvSpPr/>
              <p:nvPr/>
            </p:nvSpPr>
            <p:spPr>
              <a:xfrm>
                <a:off x="11462760" y="386640"/>
                <a:ext cx="70920" cy="83880"/>
              </a:xfrm>
              <a:custGeom>
                <a:avLst/>
                <a:gdLst>
                  <a:gd name="textAreaLeft" fmla="*/ 0 w 70920"/>
                  <a:gd name="textAreaRight" fmla="*/ 71640 w 70920"/>
                  <a:gd name="textAreaTop" fmla="*/ 0 h 83880"/>
                  <a:gd name="textAreaBottom" fmla="*/ 84600 h 83880"/>
                  <a:gd name="GluePoint1X" fmla="*/ 53771 w 71518"/>
                  <a:gd name="GluePoint1Y" fmla="*/ 84252 h 84517"/>
                  <a:gd name="GluePoint2X" fmla="*/ 53771 w 71518"/>
                  <a:gd name="GluePoint2Y" fmla="*/ 63587 h 84517"/>
                  <a:gd name="GluePoint3X" fmla="*/ 43706 w 71518"/>
                  <a:gd name="GluePoint3Y" fmla="*/ 63587 h 84517"/>
                  <a:gd name="GluePoint4X" fmla="*/ 25694 w 71518"/>
                  <a:gd name="GluePoint4Y" fmla="*/ 75774 h 84517"/>
                  <a:gd name="GluePoint5X" fmla="*/ 19866 w 71518"/>
                  <a:gd name="GluePoint5Y" fmla="*/ 84252 h 84517"/>
                  <a:gd name="GluePoint6X" fmla="*/ 0 w 71518"/>
                  <a:gd name="GluePoint6Y" fmla="*/ 84252 h 84517"/>
                  <a:gd name="GluePoint7X" fmla="*/ 7682 w 71518"/>
                  <a:gd name="GluePoint7Y" fmla="*/ 73125 h 84517"/>
                  <a:gd name="GluePoint8X" fmla="*/ 21191 w 71518"/>
                  <a:gd name="GluePoint8Y" fmla="*/ 58288 h 84517"/>
                  <a:gd name="GluePoint9X" fmla="*/ 1854 w 71518"/>
                  <a:gd name="GluePoint9Y" fmla="*/ 31793 h 84517"/>
                  <a:gd name="GluePoint10X" fmla="*/ 40792 w 71518"/>
                  <a:gd name="GluePoint10Y" fmla="*/ 0 h 84517"/>
                  <a:gd name="GluePoint11X" fmla="*/ 71518 w 71518"/>
                  <a:gd name="GluePoint11Y" fmla="*/ 0 h 84517"/>
                  <a:gd name="GluePoint12X" fmla="*/ 71518 w 71518"/>
                  <a:gd name="GluePoint12Y" fmla="*/ 84517 h 84517"/>
                  <a:gd name="GluePoint13X" fmla="*/ 53771 w 71518"/>
                  <a:gd name="GluePoint13Y" fmla="*/ 84517 h 84517"/>
                  <a:gd name="GluePoint14X" fmla="*/ 39203 w 71518"/>
                  <a:gd name="GluePoint14Y" fmla="*/ 15632 h 84517"/>
                  <a:gd name="GluePoint15X" fmla="*/ 18542 w 71518"/>
                  <a:gd name="GluePoint15Y" fmla="*/ 31793 h 84517"/>
                  <a:gd name="GluePoint16X" fmla="*/ 39203 w 71518"/>
                  <a:gd name="GluePoint16Y" fmla="*/ 47955 h 84517"/>
                  <a:gd name="GluePoint17X" fmla="*/ 53771 w 71518"/>
                  <a:gd name="GluePoint17Y" fmla="*/ 47955 h 84517"/>
                  <a:gd name="GluePoint18X" fmla="*/ 53771 w 71518"/>
                  <a:gd name="GluePoint18Y" fmla="*/ 15632 h 84517"/>
                  <a:gd name="GluePoint19X" fmla="*/ 39203 w 71518"/>
                  <a:gd name="GluePoint19Y" fmla="*/ 15632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75" name="Полилиния 40"/>
              <p:cNvSpPr/>
              <p:nvPr/>
            </p:nvSpPr>
            <p:spPr>
              <a:xfrm>
                <a:off x="11549520" y="386280"/>
                <a:ext cx="84600" cy="83880"/>
              </a:xfrm>
              <a:custGeom>
                <a:avLst/>
                <a:gdLst>
                  <a:gd name="textAreaLeft" fmla="*/ 0 w 84600"/>
                  <a:gd name="textAreaRight" fmla="*/ 85320 w 84600"/>
                  <a:gd name="textAreaTop" fmla="*/ 0 h 83880"/>
                  <a:gd name="textAreaBottom" fmla="*/ 84600 h 83880"/>
                  <a:gd name="GluePoint1X" fmla="*/ 14039 w 85292"/>
                  <a:gd name="GluePoint1Y" fmla="*/ 84517 h 84517"/>
                  <a:gd name="GluePoint2X" fmla="*/ 32581 w 85292"/>
                  <a:gd name="GluePoint2Y" fmla="*/ 54049 h 84517"/>
                  <a:gd name="GluePoint3X" fmla="*/ 0 w 85292"/>
                  <a:gd name="GluePoint3Y" fmla="*/ 0 h 84517"/>
                  <a:gd name="GluePoint4X" fmla="*/ 20131 w 85292"/>
                  <a:gd name="GluePoint4Y" fmla="*/ 0 h 84517"/>
                  <a:gd name="GluePoint5X" fmla="*/ 42646 w 85292"/>
                  <a:gd name="GluePoint5Y" fmla="*/ 36827 h 84517"/>
                  <a:gd name="GluePoint6X" fmla="*/ 65161 w 85292"/>
                  <a:gd name="GluePoint6Y" fmla="*/ 0 h 84517"/>
                  <a:gd name="GluePoint7X" fmla="*/ 85292 w 85292"/>
                  <a:gd name="GluePoint7Y" fmla="*/ 0 h 84517"/>
                  <a:gd name="GluePoint8X" fmla="*/ 33905 w 85292"/>
                  <a:gd name="GluePoint8Y" fmla="*/ 84517 h 84517"/>
                  <a:gd name="GluePoint9X" fmla="*/ 14039 w 85292"/>
                  <a:gd name="GluePoint9Y" fmla="*/ 84517 h 8451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39600" rIns="90000" bIns="396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976" name="Полилиния 41"/>
            <p:cNvSpPr/>
            <p:nvPr/>
          </p:nvSpPr>
          <p:spPr>
            <a:xfrm>
              <a:off x="11153520" y="535320"/>
              <a:ext cx="291600" cy="192960"/>
            </a:xfrm>
            <a:custGeom>
              <a:avLst/>
              <a:gdLst>
                <a:gd name="textAreaLeft" fmla="*/ 0 w 291600"/>
                <a:gd name="textAreaRight" fmla="*/ 292320 w 291600"/>
                <a:gd name="textAreaTop" fmla="*/ 0 h 192960"/>
                <a:gd name="textAreaBottom" fmla="*/ 193680 h 192960"/>
                <a:gd name="GluePoint1X" fmla="*/ 214291 w 292166"/>
                <a:gd name="GluePoint1Y" fmla="*/ 6889 h 193674"/>
                <a:gd name="GluePoint2X" fmla="*/ 160784 w 292166"/>
                <a:gd name="GluePoint2Y" fmla="*/ 35768 h 193674"/>
                <a:gd name="GluePoint3X" fmla="*/ 160784 w 292166"/>
                <a:gd name="GluePoint3Y" fmla="*/ 0 h 193674"/>
                <a:gd name="GluePoint4X" fmla="*/ 130852 w 292166"/>
                <a:gd name="GluePoint4Y" fmla="*/ 0 h 193674"/>
                <a:gd name="GluePoint5X" fmla="*/ 130852 w 292166"/>
                <a:gd name="GluePoint5Y" fmla="*/ 87167 h 193674"/>
                <a:gd name="GluePoint6X" fmla="*/ 80525 w 292166"/>
                <a:gd name="GluePoint6Y" fmla="*/ 138831 h 193674"/>
                <a:gd name="GluePoint7X" fmla="*/ 30197 w 292166"/>
                <a:gd name="GluePoint7Y" fmla="*/ 87167 h 193674"/>
                <a:gd name="GluePoint8X" fmla="*/ 80525 w 292166"/>
                <a:gd name="GluePoint8Y" fmla="*/ 35238 h 193674"/>
                <a:gd name="GluePoint9X" fmla="*/ 117873 w 292166"/>
                <a:gd name="GluePoint9Y" fmla="*/ 51664 h 193674"/>
                <a:gd name="GluePoint10X" fmla="*/ 117873 w 292166"/>
                <a:gd name="GluePoint10Y" fmla="*/ 21196 h 193674"/>
                <a:gd name="GluePoint11X" fmla="*/ 77611 w 292166"/>
                <a:gd name="GluePoint11Y" fmla="*/ 6889 h 193674"/>
                <a:gd name="GluePoint12X" fmla="*/ 0 w 292166"/>
                <a:gd name="GluePoint12Y" fmla="*/ 86902 h 193674"/>
                <a:gd name="GluePoint13X" fmla="*/ 77611 w 292166"/>
                <a:gd name="GluePoint13Y" fmla="*/ 166650 h 193674"/>
                <a:gd name="GluePoint14X" fmla="*/ 131117 w 292166"/>
                <a:gd name="GluePoint14Y" fmla="*/ 138036 h 193674"/>
                <a:gd name="GluePoint15X" fmla="*/ 131117 w 292166"/>
                <a:gd name="GluePoint15Y" fmla="*/ 193675 h 193674"/>
                <a:gd name="GluePoint16X" fmla="*/ 161579 w 292166"/>
                <a:gd name="GluePoint16Y" fmla="*/ 193675 h 193674"/>
                <a:gd name="GluePoint17X" fmla="*/ 161579 w 292166"/>
                <a:gd name="GluePoint17Y" fmla="*/ 82663 h 193674"/>
                <a:gd name="GluePoint18X" fmla="*/ 161579 w 292166"/>
                <a:gd name="GluePoint18Y" fmla="*/ 82663 h 193674"/>
                <a:gd name="GluePoint19X" fmla="*/ 211907 w 292166"/>
                <a:gd name="GluePoint19Y" fmla="*/ 34708 h 193674"/>
                <a:gd name="GluePoint20X" fmla="*/ 262234 w 292166"/>
                <a:gd name="GluePoint20Y" fmla="*/ 86637 h 193674"/>
                <a:gd name="GluePoint21X" fmla="*/ 211907 w 292166"/>
                <a:gd name="GluePoint21Y" fmla="*/ 138301 h 193674"/>
                <a:gd name="GluePoint22X" fmla="*/ 175088 w 292166"/>
                <a:gd name="GluePoint22Y" fmla="*/ 122404 h 193674"/>
                <a:gd name="GluePoint23X" fmla="*/ 175088 w 292166"/>
                <a:gd name="GluePoint23Y" fmla="*/ 153138 h 193674"/>
                <a:gd name="GluePoint24X" fmla="*/ 214820 w 292166"/>
                <a:gd name="GluePoint24Y" fmla="*/ 166650 h 193674"/>
                <a:gd name="GluePoint25X" fmla="*/ 292166 w 292166"/>
                <a:gd name="GluePoint25Y" fmla="*/ 86902 h 193674"/>
                <a:gd name="GluePoint26X" fmla="*/ 214291 w 292166"/>
                <a:gd name="GluePoint26Y" fmla="*/ 6889 h 19367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9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  <p:sp>
        <p:nvSpPr>
          <p:cNvPr id="9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ключительный слайд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PlaceHolder 1"/>
          <p:cNvSpPr>
            <a:spLocks noGrp="1"/>
          </p:cNvSpPr>
          <p:nvPr>
            <p:ph type="body" hasCustomPrompt="1"/>
          </p:nvPr>
        </p:nvSpPr>
        <p:spPr>
          <a:xfrm>
            <a:off x="6418080" y="6084000"/>
            <a:ext cx="16491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01.01.2025</a:t>
            </a:r>
            <a:endParaRPr lang="ru-RU" sz="18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0" name="PlaceHolder 2"/>
          <p:cNvSpPr>
            <a:spLocks noGrp="1"/>
          </p:cNvSpPr>
          <p:nvPr>
            <p:ph type="body" hasCustomPrompt="1"/>
          </p:nvPr>
        </p:nvSpPr>
        <p:spPr>
          <a:xfrm>
            <a:off x="6418080" y="3987720"/>
            <a:ext cx="3797280" cy="456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Контакты</a:t>
            </a:r>
            <a:endParaRPr lang="ru-RU" sz="2400" b="1" u="none" strike="noStrike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981" name="PlaceHolder 3"/>
          <p:cNvSpPr>
            <a:spLocks noGrp="1"/>
          </p:cNvSpPr>
          <p:nvPr>
            <p:ph type="body" hasCustomPrompt="1"/>
          </p:nvPr>
        </p:nvSpPr>
        <p:spPr>
          <a:xfrm>
            <a:off x="6418080" y="2779200"/>
            <a:ext cx="3797280" cy="118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Спасибо</a:t>
            </a:r>
            <a:br>
              <a:rPr sz="3600"/>
            </a:br>
            <a:r>
              <a:rPr lang="ru-RU" sz="36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 внимание!</a:t>
            </a:r>
          </a:p>
        </p:txBody>
      </p:sp>
      <p:grpSp>
        <p:nvGrpSpPr>
          <p:cNvPr id="982" name="Рисунок 9"/>
          <p:cNvGrpSpPr/>
          <p:nvPr/>
        </p:nvGrpSpPr>
        <p:grpSpPr>
          <a:xfrm>
            <a:off x="-559080" y="749880"/>
            <a:ext cx="5775480" cy="3927600"/>
            <a:chOff x="-559080" y="749880"/>
            <a:chExt cx="5775480" cy="3927600"/>
          </a:xfrm>
        </p:grpSpPr>
        <p:grpSp>
          <p:nvGrpSpPr>
            <p:cNvPr id="983" name="Рисунок 9"/>
            <p:cNvGrpSpPr/>
            <p:nvPr/>
          </p:nvGrpSpPr>
          <p:grpSpPr>
            <a:xfrm>
              <a:off x="646560" y="2247120"/>
              <a:ext cx="2826000" cy="2430360"/>
              <a:chOff x="646560" y="2247120"/>
              <a:chExt cx="2826000" cy="2430360"/>
            </a:xfrm>
          </p:grpSpPr>
          <p:sp>
            <p:nvSpPr>
              <p:cNvPr id="984" name="Полилиния 3"/>
              <p:cNvSpPr/>
              <p:nvPr/>
            </p:nvSpPr>
            <p:spPr>
              <a:xfrm>
                <a:off x="709560" y="3552480"/>
                <a:ext cx="283320" cy="429120"/>
              </a:xfrm>
              <a:custGeom>
                <a:avLst/>
                <a:gdLst>
                  <a:gd name="textAreaLeft" fmla="*/ 0 w 283320"/>
                  <a:gd name="textAreaRight" fmla="*/ 284040 w 283320"/>
                  <a:gd name="textAreaTop" fmla="*/ 0 h 429120"/>
                  <a:gd name="textAreaBottom" fmla="*/ 429840 h 429120"/>
                  <a:gd name="GluePoint1X" fmla="*/ 283956 w 283956"/>
                  <a:gd name="GluePoint1Y" fmla="*/ 0 h 429965"/>
                  <a:gd name="GluePoint2X" fmla="*/ 0 w 283956"/>
                  <a:gd name="GluePoint2Y" fmla="*/ 258679 h 429965"/>
                  <a:gd name="GluePoint3X" fmla="*/ 139794 w 283956"/>
                  <a:gd name="GluePoint3Y" fmla="*/ 429966 h 429965"/>
                  <a:gd name="GluePoint4X" fmla="*/ 282209 w 283956"/>
                  <a:gd name="GluePoint4Y" fmla="*/ 290140 h 429965"/>
                  <a:gd name="GluePoint5X" fmla="*/ 283956 w 283956"/>
                  <a:gd name="GluePoint5Y" fmla="*/ 0 h 42996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283956" h="429965">
                    <a:moveTo>
                      <a:pt x="283956" y="0"/>
                    </a:moveTo>
                    <a:lnTo>
                      <a:pt x="0" y="258679"/>
                    </a:lnTo>
                    <a:cubicBezTo>
                      <a:pt x="43686" y="318105"/>
                      <a:pt x="89992" y="375783"/>
                      <a:pt x="139794" y="429966"/>
                    </a:cubicBezTo>
                    <a:lnTo>
                      <a:pt x="282209" y="290140"/>
                    </a:lnTo>
                    <a:cubicBezTo>
                      <a:pt x="278714" y="186144"/>
                      <a:pt x="279588" y="90013"/>
                      <a:pt x="28395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5" name="Полилиния 4"/>
              <p:cNvSpPr/>
              <p:nvPr/>
            </p:nvSpPr>
            <p:spPr>
              <a:xfrm>
                <a:off x="646560" y="3148560"/>
                <a:ext cx="394200" cy="620640"/>
              </a:xfrm>
              <a:custGeom>
                <a:avLst/>
                <a:gdLst>
                  <a:gd name="textAreaLeft" fmla="*/ 0 w 394200"/>
                  <a:gd name="textAreaRight" fmla="*/ 394920 w 394200"/>
                  <a:gd name="textAreaTop" fmla="*/ 0 h 620640"/>
                  <a:gd name="textAreaBottom" fmla="*/ 621360 h 620640"/>
                  <a:gd name="GluePoint1X" fmla="*/ 394987 w 394986"/>
                  <a:gd name="GluePoint1Y" fmla="*/ 0 h 621353"/>
                  <a:gd name="GluePoint2X" fmla="*/ 2690 w 394986"/>
                  <a:gd name="GluePoint2Y" fmla="*/ 336457 h 621353"/>
                  <a:gd name="GluePoint3X" fmla="*/ 8806 w 394986"/>
                  <a:gd name="GluePoint3Y" fmla="*/ 586397 h 621353"/>
                  <a:gd name="GluePoint4X" fmla="*/ 32396 w 394986"/>
                  <a:gd name="GluePoint4Y" fmla="*/ 621354 h 621353"/>
                  <a:gd name="GluePoint5X" fmla="*/ 351301 w 394986"/>
                  <a:gd name="GluePoint5Y" fmla="*/ 331214 h 621353"/>
                  <a:gd name="GluePoint6X" fmla="*/ 394987 w 394986"/>
                  <a:gd name="GluePoint6Y" fmla="*/ 0 h 62135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394986" h="621353">
                    <a:moveTo>
                      <a:pt x="394987" y="0"/>
                    </a:moveTo>
                    <a:lnTo>
                      <a:pt x="2690" y="336457"/>
                    </a:lnTo>
                    <a:cubicBezTo>
                      <a:pt x="-2553" y="422975"/>
                      <a:pt x="69" y="505997"/>
                      <a:pt x="8806" y="586397"/>
                    </a:cubicBezTo>
                    <a:cubicBezTo>
                      <a:pt x="16669" y="597758"/>
                      <a:pt x="24533" y="609992"/>
                      <a:pt x="32396" y="621354"/>
                    </a:cubicBezTo>
                    <a:lnTo>
                      <a:pt x="351301" y="331214"/>
                    </a:lnTo>
                    <a:cubicBezTo>
                      <a:pt x="360038" y="204496"/>
                      <a:pt x="375765" y="94383"/>
                      <a:pt x="3949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6" name="Полилиния 8"/>
              <p:cNvSpPr/>
              <p:nvPr/>
            </p:nvSpPr>
            <p:spPr>
              <a:xfrm>
                <a:off x="884160" y="3911400"/>
                <a:ext cx="128520" cy="232560"/>
              </a:xfrm>
              <a:custGeom>
                <a:avLst/>
                <a:gdLst>
                  <a:gd name="textAreaLeft" fmla="*/ 0 w 128520"/>
                  <a:gd name="textAreaRight" fmla="*/ 129240 w 128520"/>
                  <a:gd name="textAreaTop" fmla="*/ 0 h 232560"/>
                  <a:gd name="textAreaBottom" fmla="*/ 233280 h 232560"/>
                  <a:gd name="GluePoint1X" fmla="*/ 0 w 129309"/>
                  <a:gd name="GluePoint1Y" fmla="*/ 108366 h 233335"/>
                  <a:gd name="GluePoint2X" fmla="*/ 129309 w 129309"/>
                  <a:gd name="GluePoint2Y" fmla="*/ 233335 h 233335"/>
                  <a:gd name="GluePoint3X" fmla="*/ 110088 w 129309"/>
                  <a:gd name="GluePoint3Y" fmla="*/ 0 h 233335"/>
                  <a:gd name="GluePoint4X" fmla="*/ 0 w 129309"/>
                  <a:gd name="GluePoint4Y" fmla="*/ 108366 h 23333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129309" h="233335">
                    <a:moveTo>
                      <a:pt x="0" y="108366"/>
                    </a:moveTo>
                    <a:cubicBezTo>
                      <a:pt x="41064" y="152061"/>
                      <a:pt x="84750" y="193135"/>
                      <a:pt x="129309" y="233335"/>
                    </a:cubicBezTo>
                    <a:cubicBezTo>
                      <a:pt x="120572" y="152061"/>
                      <a:pt x="114456" y="74283"/>
                      <a:pt x="110088" y="0"/>
                    </a:cubicBezTo>
                    <a:lnTo>
                      <a:pt x="0" y="108366"/>
                    </a:ln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7" name="Полилиния 10"/>
              <p:cNvSpPr/>
              <p:nvPr/>
            </p:nvSpPr>
            <p:spPr>
              <a:xfrm>
                <a:off x="655560" y="2647080"/>
                <a:ext cx="552240" cy="763920"/>
              </a:xfrm>
              <a:custGeom>
                <a:avLst/>
                <a:gdLst>
                  <a:gd name="textAreaLeft" fmla="*/ 0 w 552240"/>
                  <a:gd name="textAreaRight" fmla="*/ 552960 w 552240"/>
                  <a:gd name="textAreaTop" fmla="*/ 0 h 763920"/>
                  <a:gd name="textAreaBottom" fmla="*/ 764640 h 763920"/>
                  <a:gd name="GluePoint1X" fmla="*/ 407150 w 553059"/>
                  <a:gd name="GluePoint1Y" fmla="*/ 403748 h 764675"/>
                  <a:gd name="GluePoint2X" fmla="*/ 553060 w 553059"/>
                  <a:gd name="GluePoint2Y" fmla="*/ 0 h 764675"/>
                  <a:gd name="GluePoint3X" fmla="*/ 96982 w 553059"/>
                  <a:gd name="GluePoint3Y" fmla="*/ 374909 h 764675"/>
                  <a:gd name="GluePoint4X" fmla="*/ 0 w 553059"/>
                  <a:gd name="GluePoint4Y" fmla="*/ 764675 h 764675"/>
                  <a:gd name="GluePoint5X" fmla="*/ 403655 w 553059"/>
                  <a:gd name="GluePoint5Y" fmla="*/ 417731 h 764675"/>
                  <a:gd name="GluePoint6X" fmla="*/ 407150 w 553059"/>
                  <a:gd name="GluePoint6Y" fmla="*/ 403748 h 76467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3059" h="764675">
                    <a:moveTo>
                      <a:pt x="407150" y="403748"/>
                    </a:moveTo>
                    <a:cubicBezTo>
                      <a:pt x="451709" y="218479"/>
                      <a:pt x="508501" y="85644"/>
                      <a:pt x="553060" y="0"/>
                    </a:cubicBezTo>
                    <a:lnTo>
                      <a:pt x="96982" y="374909"/>
                    </a:lnTo>
                    <a:cubicBezTo>
                      <a:pt x="44559" y="510366"/>
                      <a:pt x="13979" y="640579"/>
                      <a:pt x="0" y="764675"/>
                    </a:cubicBezTo>
                    <a:lnTo>
                      <a:pt x="403655" y="417731"/>
                    </a:lnTo>
                    <a:cubicBezTo>
                      <a:pt x="404529" y="413362"/>
                      <a:pt x="406276" y="408992"/>
                      <a:pt x="407150" y="403748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8" name="Полилиния 11"/>
              <p:cNvSpPr/>
              <p:nvPr/>
            </p:nvSpPr>
            <p:spPr>
              <a:xfrm>
                <a:off x="795240" y="2448720"/>
                <a:ext cx="444960" cy="471240"/>
              </a:xfrm>
              <a:custGeom>
                <a:avLst/>
                <a:gdLst>
                  <a:gd name="textAreaLeft" fmla="*/ 0 w 444960"/>
                  <a:gd name="textAreaRight" fmla="*/ 445680 w 444960"/>
                  <a:gd name="textAreaTop" fmla="*/ 0 h 471240"/>
                  <a:gd name="textAreaBottom" fmla="*/ 471960 h 471240"/>
                  <a:gd name="GluePoint1X" fmla="*/ 297062 w 445593"/>
                  <a:gd name="GluePoint1Y" fmla="*/ 0 h 471913"/>
                  <a:gd name="GluePoint2X" fmla="*/ 0 w 445593"/>
                  <a:gd name="GluePoint2Y" fmla="*/ 471914 h 471913"/>
                  <a:gd name="GluePoint3X" fmla="*/ 445593 w 445593"/>
                  <a:gd name="GluePoint3Y" fmla="*/ 105744 h 471913"/>
                  <a:gd name="GluePoint4X" fmla="*/ 297062 w 445593"/>
                  <a:gd name="GluePoint4Y" fmla="*/ 0 h 471913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445593" h="471913">
                    <a:moveTo>
                      <a:pt x="297062" y="0"/>
                    </a:moveTo>
                    <a:cubicBezTo>
                      <a:pt x="166005" y="162548"/>
                      <a:pt x="69023" y="319853"/>
                      <a:pt x="0" y="471914"/>
                    </a:cubicBezTo>
                    <a:lnTo>
                      <a:pt x="445593" y="105744"/>
                    </a:lnTo>
                    <a:cubicBezTo>
                      <a:pt x="394044" y="78652"/>
                      <a:pt x="344243" y="42822"/>
                      <a:pt x="297062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89" name="Полилиния 12"/>
              <p:cNvSpPr/>
              <p:nvPr/>
            </p:nvSpPr>
            <p:spPr>
              <a:xfrm>
                <a:off x="1040400" y="2247120"/>
                <a:ext cx="2432160" cy="2430360"/>
              </a:xfrm>
              <a:custGeom>
                <a:avLst/>
                <a:gdLst>
                  <a:gd name="textAreaLeft" fmla="*/ 0 w 2432160"/>
                  <a:gd name="textAreaRight" fmla="*/ 2432880 w 2432160"/>
                  <a:gd name="textAreaTop" fmla="*/ 0 h 2430360"/>
                  <a:gd name="textAreaBottom" fmla="*/ 2431080 h 2430360"/>
                  <a:gd name="GluePoint1X" fmla="*/ 2051083 w 2432895"/>
                  <a:gd name="GluePoint1Y" fmla="*/ 528484 h 2430996"/>
                  <a:gd name="GluePoint2X" fmla="*/ 2058946 w 2432895"/>
                  <a:gd name="GluePoint2Y" fmla="*/ 519745 h 2430996"/>
                  <a:gd name="GluePoint3X" fmla="*/ 2401442 w 2432895"/>
                  <a:gd name="GluePoint3Y" fmla="*/ 519745 h 2430996"/>
                  <a:gd name="GluePoint4X" fmla="*/ 2432895 w 2432895"/>
                  <a:gd name="GluePoint4Y" fmla="*/ 454201 h 2430996"/>
                  <a:gd name="GluePoint5X" fmla="*/ 2388336 w 2432895"/>
                  <a:gd name="GluePoint5Y" fmla="*/ 164061 h 2430996"/>
                  <a:gd name="GluePoint6X" fmla="*/ 2070305 w 2432895"/>
                  <a:gd name="GluePoint6Y" fmla="*/ 95022 h 2430996"/>
                  <a:gd name="GluePoint7X" fmla="*/ 1918279 w 2432895"/>
                  <a:gd name="GluePoint7Y" fmla="*/ 121239 h 2430996"/>
                  <a:gd name="GluePoint8X" fmla="*/ 1467443 w 2432895"/>
                  <a:gd name="GluePoint8Y" fmla="*/ 121239 h 2430996"/>
                  <a:gd name="GluePoint9X" fmla="*/ 1281343 w 2432895"/>
                  <a:gd name="GluePoint9Y" fmla="*/ 28604 h 2430996"/>
                  <a:gd name="GluePoint10X" fmla="*/ 740514 w 2432895"/>
                  <a:gd name="GluePoint10Y" fmla="*/ 28604 h 2430996"/>
                  <a:gd name="GluePoint11X" fmla="*/ 86104 w 2432895"/>
                  <a:gd name="GluePoint11Y" fmla="*/ 163187 h 2430996"/>
                  <a:gd name="GluePoint12X" fmla="*/ 536066 w 2432895"/>
                  <a:gd name="GluePoint12Y" fmla="*/ 322240 h 2430996"/>
                  <a:gd name="GluePoint13X" fmla="*/ 542182 w 2432895"/>
                  <a:gd name="GluePoint13Y" fmla="*/ 372927 h 2430996"/>
                  <a:gd name="GluePoint14X" fmla="*/ 474032 w 2432895"/>
                  <a:gd name="GluePoint14Y" fmla="*/ 377296 h 2430996"/>
                  <a:gd name="GluePoint15X" fmla="*/ 264341 w 2432895"/>
                  <a:gd name="GluePoint15Y" fmla="*/ 337096 h 2430996"/>
                  <a:gd name="GluePoint16X" fmla="*/ 70377 w 2432895"/>
                  <a:gd name="GluePoint16Y" fmla="*/ 820371 h 2430996"/>
                  <a:gd name="GluePoint17X" fmla="*/ 30186 w 2432895"/>
                  <a:gd name="GluePoint17Y" fmla="*/ 1946847 h 2430996"/>
                  <a:gd name="GluePoint18X" fmla="*/ 1379198 w 2432895"/>
                  <a:gd name="GluePoint18Y" fmla="*/ 2430996 h 2430996"/>
                  <a:gd name="GluePoint19X" fmla="*/ 2021377 w 2432895"/>
                  <a:gd name="GluePoint19Y" fmla="*/ 2332244 h 2430996"/>
                  <a:gd name="GluePoint20X" fmla="*/ 1545204 w 2432895"/>
                  <a:gd name="GluePoint20Y" fmla="*/ 1126241 h 2430996"/>
                  <a:gd name="GluePoint21X" fmla="*/ 1432495 w 2432895"/>
                  <a:gd name="GluePoint21Y" fmla="*/ 1225868 h 2430996"/>
                  <a:gd name="GluePoint22X" fmla="*/ 600721 w 2432895"/>
                  <a:gd name="GluePoint22Y" fmla="*/ 1224120 h 2430996"/>
                  <a:gd name="GluePoint23X" fmla="*/ 298416 w 2432895"/>
                  <a:gd name="GluePoint23Y" fmla="*/ 864067 h 2430996"/>
                  <a:gd name="GluePoint24X" fmla="*/ 337733 w 2432895"/>
                  <a:gd name="GluePoint24Y" fmla="*/ 830858 h 2430996"/>
                  <a:gd name="GluePoint25X" fmla="*/ 625185 w 2432895"/>
                  <a:gd name="GluePoint25Y" fmla="*/ 1173433 h 2430996"/>
                  <a:gd name="GluePoint26X" fmla="*/ 1413273 w 2432895"/>
                  <a:gd name="GluePoint26Y" fmla="*/ 1175181 h 2430996"/>
                  <a:gd name="GluePoint27X" fmla="*/ 1802949 w 2432895"/>
                  <a:gd name="GluePoint27Y" fmla="*/ 829984 h 2430996"/>
                  <a:gd name="GluePoint28X" fmla="*/ 1682376 w 2432895"/>
                  <a:gd name="GluePoint28Y" fmla="*/ 657823 h 2430996"/>
                  <a:gd name="GluePoint29X" fmla="*/ 1682376 w 2432895"/>
                  <a:gd name="GluePoint29Y" fmla="*/ 271553 h 2430996"/>
                  <a:gd name="GluePoint30X" fmla="*/ 1733925 w 2432895"/>
                  <a:gd name="GluePoint30Y" fmla="*/ 271553 h 2430996"/>
                  <a:gd name="GluePoint31X" fmla="*/ 1733925 w 2432895"/>
                  <a:gd name="GluePoint31Y" fmla="*/ 641219 h 2430996"/>
                  <a:gd name="GluePoint32X" fmla="*/ 1841392 w 2432895"/>
                  <a:gd name="GluePoint32Y" fmla="*/ 795902 h 2430996"/>
                  <a:gd name="GluePoint33X" fmla="*/ 1841392 w 2432895"/>
                  <a:gd name="GluePoint33Y" fmla="*/ 795902 h 2430996"/>
                  <a:gd name="GluePoint34X" fmla="*/ 1844887 w 2432895"/>
                  <a:gd name="GluePoint34Y" fmla="*/ 800271 h 2430996"/>
                  <a:gd name="GluePoint35X" fmla="*/ 1855371 w 2432895"/>
                  <a:gd name="GluePoint35Y" fmla="*/ 789784 h 2430996"/>
                  <a:gd name="GluePoint36X" fmla="*/ 2279996 w 2432895"/>
                  <a:gd name="GluePoint36Y" fmla="*/ 789784 h 2430996"/>
                  <a:gd name="GluePoint37X" fmla="*/ 2386589 w 2432895"/>
                  <a:gd name="GluePoint37Y" fmla="*/ 683167 h 2430996"/>
                  <a:gd name="GluePoint38X" fmla="*/ 2328924 w 2432895"/>
                  <a:gd name="GluePoint38Y" fmla="*/ 625488 h 2430996"/>
                  <a:gd name="GluePoint39X" fmla="*/ 2328924 w 2432895"/>
                  <a:gd name="GluePoint39Y" fmla="*/ 572179 h 2430996"/>
                  <a:gd name="GluePoint40X" fmla="*/ 2079042 w 2432895"/>
                  <a:gd name="GluePoint40Y" fmla="*/ 572179 h 2430996"/>
                  <a:gd name="GluePoint41X" fmla="*/ 1860614 w 2432895"/>
                  <a:gd name="GluePoint41Y" fmla="*/ 686662 h 2430996"/>
                  <a:gd name="GluePoint42X" fmla="*/ 1857119 w 2432895"/>
                  <a:gd name="GluePoint42Y" fmla="*/ 661319 h 2430996"/>
                  <a:gd name="GluePoint43X" fmla="*/ 1853624 w 2432895"/>
                  <a:gd name="GluePoint43Y" fmla="*/ 635975 h 2430996"/>
                  <a:gd name="GluePoint44X" fmla="*/ 2051083 w 2432895"/>
                  <a:gd name="GluePoint44Y" fmla="*/ 528484 h 2430996"/>
                  <a:gd name="GluePoint45X" fmla="*/ 2104379 w 2432895"/>
                  <a:gd name="GluePoint45Y" fmla="*/ 164935 h 2430996"/>
                  <a:gd name="GluePoint46X" fmla="*/ 2167287 w 2432895"/>
                  <a:gd name="GluePoint46Y" fmla="*/ 240966 h 2430996"/>
                  <a:gd name="GluePoint47X" fmla="*/ 2331545 w 2432895"/>
                  <a:gd name="GluePoint47Y" fmla="*/ 240966 h 2430996"/>
                  <a:gd name="GluePoint48X" fmla="*/ 2331545 w 2432895"/>
                  <a:gd name="GluePoint48Y" fmla="*/ 292527 h 2430996"/>
                  <a:gd name="GluePoint49X" fmla="*/ 2143696 w 2432895"/>
                  <a:gd name="GluePoint49Y" fmla="*/ 292527 h 2430996"/>
                  <a:gd name="GluePoint50X" fmla="*/ 2065062 w 2432895"/>
                  <a:gd name="GluePoint50Y" fmla="*/ 198144 h 2430996"/>
                  <a:gd name="GluePoint51X" fmla="*/ 2104379 w 2432895"/>
                  <a:gd name="GluePoint51Y" fmla="*/ 164935 h 2430996"/>
                  <a:gd name="GluePoint52X" fmla="*/ 1097863 w 2432895"/>
                  <a:gd name="GluePoint52Y" fmla="*/ 390405 h 2430996"/>
                  <a:gd name="GluePoint53X" fmla="*/ 982533 w 2432895"/>
                  <a:gd name="GluePoint53Y" fmla="*/ 275048 h 2430996"/>
                  <a:gd name="GluePoint54X" fmla="*/ 1097863 w 2432895"/>
                  <a:gd name="GluePoint54Y" fmla="*/ 159692 h 2430996"/>
                  <a:gd name="GluePoint55X" fmla="*/ 1213193 w 2432895"/>
                  <a:gd name="GluePoint55Y" fmla="*/ 275048 h 2430996"/>
                  <a:gd name="GluePoint56X" fmla="*/ 1097863 w 2432895"/>
                  <a:gd name="GluePoint56Y" fmla="*/ 390405 h 243099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2432895" h="2430996">
                    <a:moveTo>
                      <a:pt x="2051083" y="528484"/>
                    </a:moveTo>
                    <a:lnTo>
                      <a:pt x="2058946" y="519745"/>
                    </a:lnTo>
                    <a:lnTo>
                      <a:pt x="2401442" y="519745"/>
                    </a:lnTo>
                    <a:lnTo>
                      <a:pt x="2432895" y="454201"/>
                    </a:lnTo>
                    <a:lnTo>
                      <a:pt x="2388336" y="164061"/>
                    </a:lnTo>
                    <a:lnTo>
                      <a:pt x="2070305" y="95022"/>
                    </a:lnTo>
                    <a:lnTo>
                      <a:pt x="1918279" y="121239"/>
                    </a:lnTo>
                    <a:lnTo>
                      <a:pt x="1467443" y="121239"/>
                    </a:lnTo>
                    <a:lnTo>
                      <a:pt x="1281343" y="28604"/>
                    </a:lnTo>
                    <a:lnTo>
                      <a:pt x="740514" y="28604"/>
                    </a:lnTo>
                    <a:cubicBezTo>
                      <a:pt x="374429" y="-67526"/>
                      <a:pt x="149011" y="104635"/>
                      <a:pt x="86104" y="163187"/>
                    </a:cubicBezTo>
                    <a:cubicBezTo>
                      <a:pt x="221529" y="287283"/>
                      <a:pt x="372682" y="340592"/>
                      <a:pt x="536066" y="322240"/>
                    </a:cubicBezTo>
                    <a:lnTo>
                      <a:pt x="542182" y="372927"/>
                    </a:lnTo>
                    <a:cubicBezTo>
                      <a:pt x="519465" y="375549"/>
                      <a:pt x="496749" y="377296"/>
                      <a:pt x="474032" y="377296"/>
                    </a:cubicBezTo>
                    <a:cubicBezTo>
                      <a:pt x="402388" y="377296"/>
                      <a:pt x="331617" y="363314"/>
                      <a:pt x="264341" y="337096"/>
                    </a:cubicBezTo>
                    <a:cubicBezTo>
                      <a:pt x="226772" y="393901"/>
                      <a:pt x="135032" y="551205"/>
                      <a:pt x="70377" y="820371"/>
                    </a:cubicBezTo>
                    <a:cubicBezTo>
                      <a:pt x="11838" y="1062446"/>
                      <a:pt x="-31847" y="1436481"/>
                      <a:pt x="30186" y="1946847"/>
                    </a:cubicBezTo>
                    <a:cubicBezTo>
                      <a:pt x="397146" y="2249222"/>
                      <a:pt x="867203" y="2430996"/>
                      <a:pt x="1379198" y="2430996"/>
                    </a:cubicBezTo>
                    <a:cubicBezTo>
                      <a:pt x="1602869" y="2430996"/>
                      <a:pt x="1818676" y="2396040"/>
                      <a:pt x="2021377" y="2332244"/>
                    </a:cubicBezTo>
                    <a:lnTo>
                      <a:pt x="1545204" y="1126241"/>
                    </a:lnTo>
                    <a:lnTo>
                      <a:pt x="1432495" y="1225868"/>
                    </a:lnTo>
                    <a:lnTo>
                      <a:pt x="600721" y="1224120"/>
                    </a:lnTo>
                    <a:lnTo>
                      <a:pt x="298416" y="864067"/>
                    </a:lnTo>
                    <a:lnTo>
                      <a:pt x="337733" y="830858"/>
                    </a:lnTo>
                    <a:lnTo>
                      <a:pt x="625185" y="1173433"/>
                    </a:lnTo>
                    <a:lnTo>
                      <a:pt x="1413273" y="1175181"/>
                    </a:lnTo>
                    <a:lnTo>
                      <a:pt x="1802949" y="829984"/>
                    </a:lnTo>
                    <a:lnTo>
                      <a:pt x="1682376" y="657823"/>
                    </a:lnTo>
                    <a:lnTo>
                      <a:pt x="1682376" y="271553"/>
                    </a:lnTo>
                    <a:lnTo>
                      <a:pt x="1733925" y="271553"/>
                    </a:lnTo>
                    <a:lnTo>
                      <a:pt x="1733925" y="641219"/>
                    </a:lnTo>
                    <a:lnTo>
                      <a:pt x="1841392" y="795902"/>
                    </a:lnTo>
                    <a:lnTo>
                      <a:pt x="1841392" y="795902"/>
                    </a:lnTo>
                    <a:lnTo>
                      <a:pt x="1844887" y="800271"/>
                    </a:lnTo>
                    <a:lnTo>
                      <a:pt x="1855371" y="789784"/>
                    </a:lnTo>
                    <a:lnTo>
                      <a:pt x="2279996" y="789784"/>
                    </a:lnTo>
                    <a:lnTo>
                      <a:pt x="2386589" y="683167"/>
                    </a:lnTo>
                    <a:lnTo>
                      <a:pt x="2328924" y="625488"/>
                    </a:lnTo>
                    <a:lnTo>
                      <a:pt x="2328924" y="572179"/>
                    </a:lnTo>
                    <a:lnTo>
                      <a:pt x="2079042" y="572179"/>
                    </a:lnTo>
                    <a:cubicBezTo>
                      <a:pt x="1989923" y="667436"/>
                      <a:pt x="1865856" y="685788"/>
                      <a:pt x="1860614" y="686662"/>
                    </a:cubicBezTo>
                    <a:lnTo>
                      <a:pt x="1857119" y="661319"/>
                    </a:lnTo>
                    <a:lnTo>
                      <a:pt x="1853624" y="635975"/>
                    </a:lnTo>
                    <a:cubicBezTo>
                      <a:pt x="1856245" y="634227"/>
                      <a:pt x="1973323" y="616749"/>
                      <a:pt x="2051083" y="528484"/>
                    </a:cubicBezTo>
                    <a:close/>
                    <a:moveTo>
                      <a:pt x="2104379" y="164935"/>
                    </a:moveTo>
                    <a:lnTo>
                      <a:pt x="2167287" y="240966"/>
                    </a:lnTo>
                    <a:lnTo>
                      <a:pt x="2331545" y="240966"/>
                    </a:lnTo>
                    <a:lnTo>
                      <a:pt x="2331545" y="292527"/>
                    </a:lnTo>
                    <a:lnTo>
                      <a:pt x="2143696" y="292527"/>
                    </a:lnTo>
                    <a:lnTo>
                      <a:pt x="2065062" y="198144"/>
                    </a:lnTo>
                    <a:lnTo>
                      <a:pt x="2104379" y="164935"/>
                    </a:lnTo>
                    <a:close/>
                    <a:moveTo>
                      <a:pt x="1097863" y="390405"/>
                    </a:moveTo>
                    <a:cubicBezTo>
                      <a:pt x="1034082" y="390405"/>
                      <a:pt x="982533" y="338844"/>
                      <a:pt x="982533" y="275048"/>
                    </a:cubicBezTo>
                    <a:cubicBezTo>
                      <a:pt x="982533" y="211253"/>
                      <a:pt x="1034082" y="159692"/>
                      <a:pt x="1097863" y="159692"/>
                    </a:cubicBezTo>
                    <a:cubicBezTo>
                      <a:pt x="1161644" y="159692"/>
                      <a:pt x="1213193" y="211253"/>
                      <a:pt x="1213193" y="275048"/>
                    </a:cubicBezTo>
                    <a:cubicBezTo>
                      <a:pt x="1213193" y="338844"/>
                      <a:pt x="1161644" y="390405"/>
                      <a:pt x="1097863" y="390405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990" name="Рисунок 9"/>
            <p:cNvGrpSpPr/>
            <p:nvPr/>
          </p:nvGrpSpPr>
          <p:grpSpPr>
            <a:xfrm>
              <a:off x="-559080" y="749880"/>
              <a:ext cx="3421080" cy="2513520"/>
              <a:chOff x="-559080" y="749880"/>
              <a:chExt cx="3421080" cy="2513520"/>
            </a:xfrm>
          </p:grpSpPr>
          <p:grpSp>
            <p:nvGrpSpPr>
              <p:cNvPr id="991" name="Рисунок 9"/>
              <p:cNvGrpSpPr/>
              <p:nvPr/>
            </p:nvGrpSpPr>
            <p:grpSpPr>
              <a:xfrm>
                <a:off x="-559080" y="749880"/>
                <a:ext cx="3421080" cy="2513520"/>
                <a:chOff x="-559080" y="749880"/>
                <a:chExt cx="3421080" cy="2513520"/>
              </a:xfrm>
            </p:grpSpPr>
            <p:grpSp>
              <p:nvGrpSpPr>
                <p:cNvPr id="992" name="Рисунок 9"/>
                <p:cNvGrpSpPr/>
                <p:nvPr/>
              </p:nvGrpSpPr>
              <p:grpSpPr>
                <a:xfrm>
                  <a:off x="-559080" y="749880"/>
                  <a:ext cx="3421080" cy="2513520"/>
                  <a:chOff x="-559080" y="749880"/>
                  <a:chExt cx="3421080" cy="2513520"/>
                </a:xfrm>
              </p:grpSpPr>
              <p:sp>
                <p:nvSpPr>
                  <p:cNvPr id="993" name="Полилиния 16"/>
                  <p:cNvSpPr/>
                  <p:nvPr/>
                </p:nvSpPr>
                <p:spPr>
                  <a:xfrm>
                    <a:off x="-559080" y="749880"/>
                    <a:ext cx="7920" cy="7920"/>
                  </a:xfrm>
                  <a:solidFill>
                    <a:srgbClr val="0061AF"/>
                  </a:solidFill>
                  <a:ln w="8733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36360" rIns="90000" bIns="-3636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994" name="Рисунок 9"/>
                  <p:cNvGrpSpPr/>
                  <p:nvPr/>
                </p:nvGrpSpPr>
                <p:grpSpPr>
                  <a:xfrm>
                    <a:off x="1432440" y="2174400"/>
                    <a:ext cx="1429560" cy="1089000"/>
                    <a:chOff x="1432440" y="2174400"/>
                    <a:chExt cx="1429560" cy="1089000"/>
                  </a:xfrm>
                </p:grpSpPr>
                <p:grpSp>
                  <p:nvGrpSpPr>
                    <p:cNvPr id="995" name="Рисунок 9"/>
                    <p:cNvGrpSpPr/>
                    <p:nvPr/>
                  </p:nvGrpSpPr>
                  <p:grpSpPr>
                    <a:xfrm>
                      <a:off x="1661400" y="2174400"/>
                      <a:ext cx="969120" cy="1089000"/>
                      <a:chOff x="1661400" y="2174400"/>
                      <a:chExt cx="969120" cy="1089000"/>
                    </a:xfrm>
                  </p:grpSpPr>
                  <p:sp>
                    <p:nvSpPr>
                      <p:cNvPr id="996" name="Полилиния 19"/>
                      <p:cNvSpPr/>
                      <p:nvPr/>
                    </p:nvSpPr>
                    <p:spPr>
                      <a:xfrm>
                        <a:off x="2343600" y="2250360"/>
                        <a:ext cx="238680" cy="461520"/>
                      </a:xfrm>
                      <a:custGeom>
                        <a:avLst/>
                        <a:gdLst>
                          <a:gd name="textAreaLeft" fmla="*/ 0 w 238680"/>
                          <a:gd name="textAreaRight" fmla="*/ 239400 w 238680"/>
                          <a:gd name="textAreaTop" fmla="*/ 0 h 461520"/>
                          <a:gd name="textAreaBottom" fmla="*/ 462240 h 461520"/>
                          <a:gd name="GluePoint1X" fmla="*/ 76013 w 239397"/>
                          <a:gd name="GluePoint1Y" fmla="*/ 406370 h 462301"/>
                          <a:gd name="GluePoint2X" fmla="*/ 239397 w 239397"/>
                          <a:gd name="GluePoint2Y" fmla="*/ 4370 h 462301"/>
                          <a:gd name="GluePoint3X" fmla="*/ 199206 w 239397"/>
                          <a:gd name="GluePoint3Y" fmla="*/ 0 h 462301"/>
                          <a:gd name="GluePoint4X" fmla="*/ 41064 w 239397"/>
                          <a:gd name="GluePoint4Y" fmla="*/ 388018 h 462301"/>
                          <a:gd name="GluePoint5X" fmla="*/ 0 w 239397"/>
                          <a:gd name="GluePoint5Y" fmla="*/ 462301 h 462301"/>
                          <a:gd name="GluePoint6X" fmla="*/ 57665 w 239397"/>
                          <a:gd name="GluePoint6Y" fmla="*/ 442201 h 462301"/>
                          <a:gd name="GluePoint7X" fmla="*/ 76013 w 239397"/>
                          <a:gd name="GluePoint7Y" fmla="*/ 406370 h 46230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9397" h="462301">
                            <a:moveTo>
                              <a:pt x="76013" y="406370"/>
                            </a:moveTo>
                            <a:cubicBezTo>
                              <a:pt x="148531" y="269166"/>
                              <a:pt x="205322" y="124970"/>
                              <a:pt x="239397" y="4370"/>
                            </a:cubicBezTo>
                            <a:cubicBezTo>
                              <a:pt x="226291" y="2622"/>
                              <a:pt x="213186" y="1748"/>
                              <a:pt x="199206" y="0"/>
                            </a:cubicBezTo>
                            <a:cubicBezTo>
                              <a:pt x="166005" y="113609"/>
                              <a:pt x="112709" y="251687"/>
                              <a:pt x="41064" y="388018"/>
                            </a:cubicBezTo>
                            <a:cubicBezTo>
                              <a:pt x="27959" y="413362"/>
                              <a:pt x="13979" y="437831"/>
                              <a:pt x="0" y="462301"/>
                            </a:cubicBezTo>
                            <a:cubicBezTo>
                              <a:pt x="19222" y="456184"/>
                              <a:pt x="38443" y="449192"/>
                              <a:pt x="57665" y="442201"/>
                            </a:cubicBezTo>
                            <a:cubicBezTo>
                              <a:pt x="63781" y="429966"/>
                              <a:pt x="69897" y="417731"/>
                              <a:pt x="76013" y="40637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997" name="Полилиния 20"/>
                      <p:cNvSpPr/>
                      <p:nvPr/>
                    </p:nvSpPr>
                    <p:spPr>
                      <a:xfrm>
                        <a:off x="1703160" y="2339280"/>
                        <a:ext cx="232560" cy="463320"/>
                      </a:xfrm>
                      <a:custGeom>
                        <a:avLst/>
                        <a:gdLst>
                          <a:gd name="textAreaLeft" fmla="*/ 0 w 232560"/>
                          <a:gd name="textAreaRight" fmla="*/ 233280 w 232560"/>
                          <a:gd name="textAreaTop" fmla="*/ 0 h 463320"/>
                          <a:gd name="textAreaBottom" fmla="*/ 464040 h 463320"/>
                          <a:gd name="GluePoint1X" fmla="*/ 207070 w 233281"/>
                          <a:gd name="GluePoint1Y" fmla="*/ 48065 h 464048"/>
                          <a:gd name="GluePoint2X" fmla="*/ 233281 w 233281"/>
                          <a:gd name="GluePoint2Y" fmla="*/ 0 h 464048"/>
                          <a:gd name="GluePoint3X" fmla="*/ 177364 w 233281"/>
                          <a:gd name="GluePoint3Y" fmla="*/ 18352 h 464048"/>
                          <a:gd name="GluePoint4X" fmla="*/ 171248 w 233281"/>
                          <a:gd name="GluePoint4Y" fmla="*/ 29713 h 464048"/>
                          <a:gd name="GluePoint5X" fmla="*/ 0 w 233281"/>
                          <a:gd name="GluePoint5Y" fmla="*/ 461427 h 464048"/>
                          <a:gd name="GluePoint6X" fmla="*/ 40191 w 233281"/>
                          <a:gd name="GluePoint6Y" fmla="*/ 464049 h 464048"/>
                          <a:gd name="GluePoint7X" fmla="*/ 207070 w 233281"/>
                          <a:gd name="GluePoint7Y" fmla="*/ 48065 h 46404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33281" h="464048">
                            <a:moveTo>
                              <a:pt x="207070" y="48065"/>
                            </a:moveTo>
                            <a:cubicBezTo>
                              <a:pt x="215807" y="31461"/>
                              <a:pt x="224544" y="15730"/>
                              <a:pt x="233281" y="0"/>
                            </a:cubicBezTo>
                            <a:cubicBezTo>
                              <a:pt x="214060" y="6118"/>
                              <a:pt x="195711" y="12235"/>
                              <a:pt x="177364" y="18352"/>
                            </a:cubicBezTo>
                            <a:cubicBezTo>
                              <a:pt x="175616" y="21848"/>
                              <a:pt x="172995" y="25344"/>
                              <a:pt x="171248" y="29713"/>
                            </a:cubicBezTo>
                            <a:cubicBezTo>
                              <a:pt x="90866" y="181774"/>
                              <a:pt x="33201" y="330340"/>
                              <a:pt x="0" y="461427"/>
                            </a:cubicBezTo>
                            <a:cubicBezTo>
                              <a:pt x="13106" y="462301"/>
                              <a:pt x="26211" y="463175"/>
                              <a:pt x="40191" y="464049"/>
                            </a:cubicBezTo>
                            <a:cubicBezTo>
                              <a:pt x="72518" y="341701"/>
                              <a:pt x="127562" y="199253"/>
                              <a:pt x="207070" y="4806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998" name="Рисунок 9"/>
                      <p:cNvGrpSpPr/>
                      <p:nvPr/>
                    </p:nvGrpSpPr>
                    <p:grpSpPr>
                      <a:xfrm>
                        <a:off x="1661400" y="2174400"/>
                        <a:ext cx="969120" cy="675720"/>
                        <a:chOff x="1661400" y="2174400"/>
                        <a:chExt cx="969120" cy="675720"/>
                      </a:xfrm>
                    </p:grpSpPr>
                    <p:sp>
                      <p:nvSpPr>
                        <p:cNvPr id="999" name="Полилиния 22"/>
                        <p:cNvSpPr/>
                        <p:nvPr/>
                      </p:nvSpPr>
                      <p:spPr>
                        <a:xfrm>
                          <a:off x="1814760" y="2577960"/>
                          <a:ext cx="487800" cy="263160"/>
                        </a:xfrm>
                        <a:custGeom>
                          <a:avLst/>
                          <a:gdLst>
                            <a:gd name="textAreaLeft" fmla="*/ 0 w 487800"/>
                            <a:gd name="textAreaRight" fmla="*/ 488520 w 487800"/>
                            <a:gd name="textAreaTop" fmla="*/ 0 h 263160"/>
                            <a:gd name="textAreaBottom" fmla="*/ 263880 h 263160"/>
                            <a:gd name="GluePoint1X" fmla="*/ 17474 w 488405"/>
                            <a:gd name="GluePoint1Y" fmla="*/ 0 h 263922"/>
                            <a:gd name="GluePoint2X" fmla="*/ 0 w 488405"/>
                            <a:gd name="GluePoint2Y" fmla="*/ 41948 h 263922"/>
                            <a:gd name="GluePoint3X" fmla="*/ 211438 w 488405"/>
                            <a:gd name="GluePoint3Y" fmla="*/ 181774 h 263922"/>
                            <a:gd name="GluePoint4X" fmla="*/ 463941 w 488405"/>
                            <a:gd name="GluePoint4Y" fmla="*/ 263922 h 263922"/>
                            <a:gd name="GluePoint5X" fmla="*/ 488405 w 488405"/>
                            <a:gd name="GluePoint5Y" fmla="*/ 225470 h 263922"/>
                            <a:gd name="GluePoint6X" fmla="*/ 228912 w 488405"/>
                            <a:gd name="GluePoint6Y" fmla="*/ 144196 h 263922"/>
                            <a:gd name="GluePoint7X" fmla="*/ 17474 w 488405"/>
                            <a:gd name="GluePoint7Y" fmla="*/ 0 h 263922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488405" h="263922">
                              <a:moveTo>
                                <a:pt x="17474" y="0"/>
                              </a:moveTo>
                              <a:cubicBezTo>
                                <a:pt x="11358" y="13983"/>
                                <a:pt x="5242" y="27965"/>
                                <a:pt x="0" y="41948"/>
                              </a:cubicBezTo>
                              <a:cubicBezTo>
                                <a:pt x="57665" y="93509"/>
                                <a:pt x="129309" y="141574"/>
                                <a:pt x="211438" y="181774"/>
                              </a:cubicBezTo>
                              <a:cubicBezTo>
                                <a:pt x="296188" y="222848"/>
                                <a:pt x="382686" y="250814"/>
                                <a:pt x="463941" y="263922"/>
                              </a:cubicBezTo>
                              <a:cubicBezTo>
                                <a:pt x="472678" y="251687"/>
                                <a:pt x="480542" y="238579"/>
                                <a:pt x="488405" y="225470"/>
                              </a:cubicBezTo>
                              <a:cubicBezTo>
                                <a:pt x="406276" y="214983"/>
                                <a:pt x="316284" y="187018"/>
                                <a:pt x="228912" y="144196"/>
                              </a:cubicBezTo>
                              <a:cubicBezTo>
                                <a:pt x="146784" y="103996"/>
                                <a:pt x="74266" y="53309"/>
                                <a:pt x="174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000" name="Полилиния 23"/>
                        <p:cNvSpPr/>
                        <p:nvPr/>
                      </p:nvSpPr>
                      <p:spPr>
                        <a:xfrm>
                          <a:off x="1661400" y="2174400"/>
                          <a:ext cx="969120" cy="675720"/>
                        </a:xfrm>
                        <a:custGeom>
                          <a:avLst/>
                          <a:gdLst>
                            <a:gd name="textAreaLeft" fmla="*/ 0 w 969120"/>
                            <a:gd name="textAreaRight" fmla="*/ 969840 w 969120"/>
                            <a:gd name="textAreaTop" fmla="*/ 0 h 675720"/>
                            <a:gd name="textAreaBottom" fmla="*/ 676440 h 675720"/>
                            <a:gd name="GluePoint1X" fmla="*/ 899494 w 969850"/>
                            <a:gd name="GluePoint1Y" fmla="*/ 318979 h 676409"/>
                            <a:gd name="GluePoint2X" fmla="*/ 605927 w 969850"/>
                            <a:gd name="GluePoint2Y" fmla="*/ 90887 h 676409"/>
                            <a:gd name="GluePoint3X" fmla="*/ 253821 w 969850"/>
                            <a:gd name="GluePoint3Y" fmla="*/ 0 h 676409"/>
                            <a:gd name="GluePoint4X" fmla="*/ 16171 w 969850"/>
                            <a:gd name="GluePoint4Y" fmla="*/ 109239 h 676409"/>
                            <a:gd name="GluePoint5X" fmla="*/ 121890 w 969850"/>
                            <a:gd name="GluePoint5Y" fmla="*/ 415984 h 676409"/>
                            <a:gd name="GluePoint6X" fmla="*/ 139364 w 969850"/>
                            <a:gd name="GluePoint6Y" fmla="*/ 373162 h 676409"/>
                            <a:gd name="GluePoint7X" fmla="*/ 52867 w 969850"/>
                            <a:gd name="GluePoint7Y" fmla="*/ 127592 h 676409"/>
                            <a:gd name="GluePoint8X" fmla="*/ 252947 w 969850"/>
                            <a:gd name="GluePoint8Y" fmla="*/ 41948 h 676409"/>
                            <a:gd name="GluePoint9X" fmla="*/ 586705 w 969850"/>
                            <a:gd name="GluePoint9Y" fmla="*/ 128465 h 676409"/>
                            <a:gd name="GluePoint10X" fmla="*/ 864545 w 969850"/>
                            <a:gd name="GluePoint10Y" fmla="*/ 344322 h 676409"/>
                            <a:gd name="GluePoint11X" fmla="*/ 915221 w 969850"/>
                            <a:gd name="GluePoint11Y" fmla="*/ 548819 h 676409"/>
                            <a:gd name="GluePoint12X" fmla="*/ 715141 w 969850"/>
                            <a:gd name="GluePoint12Y" fmla="*/ 634462 h 676409"/>
                            <a:gd name="GluePoint13X" fmla="*/ 685434 w 969850"/>
                            <a:gd name="GluePoint13Y" fmla="*/ 633588 h 676409"/>
                            <a:gd name="GluePoint14X" fmla="*/ 660097 w 969850"/>
                            <a:gd name="GluePoint14Y" fmla="*/ 673788 h 676409"/>
                            <a:gd name="GluePoint15X" fmla="*/ 715141 w 969850"/>
                            <a:gd name="GluePoint15Y" fmla="*/ 676410 h 676409"/>
                            <a:gd name="GluePoint16X" fmla="*/ 952790 w 969850"/>
                            <a:gd name="GluePoint16Y" fmla="*/ 567171 h 676409"/>
                            <a:gd name="GluePoint17X" fmla="*/ 899494 w 969850"/>
                            <a:gd name="GluePoint17Y" fmla="*/ 318979 h 676409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969850" h="676409">
                              <a:moveTo>
                                <a:pt x="899494" y="318979"/>
                              </a:moveTo>
                              <a:cubicBezTo>
                                <a:pt x="833965" y="231587"/>
                                <a:pt x="729120" y="150313"/>
                                <a:pt x="605927" y="90887"/>
                              </a:cubicBezTo>
                              <a:cubicBezTo>
                                <a:pt x="486228" y="32335"/>
                                <a:pt x="361287" y="0"/>
                                <a:pt x="253821" y="0"/>
                              </a:cubicBezTo>
                              <a:cubicBezTo>
                                <a:pt x="134996" y="0"/>
                                <a:pt x="51119" y="38452"/>
                                <a:pt x="16171" y="109239"/>
                              </a:cubicBezTo>
                              <a:cubicBezTo>
                                <a:pt x="-26641" y="196631"/>
                                <a:pt x="17918" y="311114"/>
                                <a:pt x="121890" y="415984"/>
                              </a:cubicBezTo>
                              <a:cubicBezTo>
                                <a:pt x="128006" y="402001"/>
                                <a:pt x="133248" y="387144"/>
                                <a:pt x="139364" y="373162"/>
                              </a:cubicBezTo>
                              <a:cubicBezTo>
                                <a:pt x="58109" y="285770"/>
                                <a:pt x="21413" y="193135"/>
                                <a:pt x="52867" y="127592"/>
                              </a:cubicBezTo>
                              <a:cubicBezTo>
                                <a:pt x="79078" y="73409"/>
                                <a:pt x="152470" y="41948"/>
                                <a:pt x="252947" y="41948"/>
                              </a:cubicBezTo>
                              <a:cubicBezTo>
                                <a:pt x="354298" y="41948"/>
                                <a:pt x="473122" y="72535"/>
                                <a:pt x="586705" y="128465"/>
                              </a:cubicBezTo>
                              <a:cubicBezTo>
                                <a:pt x="703782" y="186144"/>
                                <a:pt x="802512" y="262174"/>
                                <a:pt x="864545" y="344322"/>
                              </a:cubicBezTo>
                              <a:cubicBezTo>
                                <a:pt x="923084" y="422101"/>
                                <a:pt x="941432" y="494636"/>
                                <a:pt x="915221" y="548819"/>
                              </a:cubicBezTo>
                              <a:cubicBezTo>
                                <a:pt x="889009" y="603001"/>
                                <a:pt x="815617" y="634462"/>
                                <a:pt x="715141" y="634462"/>
                              </a:cubicBezTo>
                              <a:cubicBezTo>
                                <a:pt x="705530" y="634462"/>
                                <a:pt x="695045" y="633588"/>
                                <a:pt x="685434" y="633588"/>
                              </a:cubicBezTo>
                              <a:cubicBezTo>
                                <a:pt x="676697" y="646697"/>
                                <a:pt x="668834" y="660680"/>
                                <a:pt x="660097" y="673788"/>
                              </a:cubicBezTo>
                              <a:cubicBezTo>
                                <a:pt x="678445" y="675536"/>
                                <a:pt x="696793" y="676410"/>
                                <a:pt x="715141" y="676410"/>
                              </a:cubicBezTo>
                              <a:cubicBezTo>
                                <a:pt x="833965" y="676410"/>
                                <a:pt x="917842" y="637958"/>
                                <a:pt x="952790" y="567171"/>
                              </a:cubicBezTo>
                              <a:cubicBezTo>
                                <a:pt x="987739" y="498131"/>
                                <a:pt x="968517" y="410740"/>
                                <a:pt x="899494" y="31897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001" name="Полилиния 24"/>
                      <p:cNvSpPr/>
                      <p:nvPr/>
                    </p:nvSpPr>
                    <p:spPr>
                      <a:xfrm>
                        <a:off x="1669320" y="2745720"/>
                        <a:ext cx="698400" cy="517680"/>
                      </a:xfrm>
                      <a:custGeom>
                        <a:avLst/>
                        <a:gdLst>
                          <a:gd name="textAreaLeft" fmla="*/ 0 w 698400"/>
                          <a:gd name="textAreaRight" fmla="*/ 699120 w 698400"/>
                          <a:gd name="textAreaTop" fmla="*/ 0 h 517680"/>
                          <a:gd name="textAreaBottom" fmla="*/ 518400 h 517680"/>
                          <a:gd name="GluePoint1X" fmla="*/ 641606 w 699271"/>
                          <a:gd name="GluePoint1Y" fmla="*/ 19226 h 518231"/>
                          <a:gd name="GluePoint2X" fmla="*/ 150580 w 699271"/>
                          <a:gd name="GluePoint2Y" fmla="*/ 478905 h 518231"/>
                          <a:gd name="GluePoint3X" fmla="*/ 106021 w 699271"/>
                          <a:gd name="GluePoint3Y" fmla="*/ 468418 h 518231"/>
                          <a:gd name="GluePoint4X" fmla="*/ 64082 w 699271"/>
                          <a:gd name="GluePoint4Y" fmla="*/ 97879 h 518231"/>
                          <a:gd name="GluePoint5X" fmla="*/ 23891 w 699271"/>
                          <a:gd name="GluePoint5Y" fmla="*/ 95257 h 518231"/>
                          <a:gd name="GluePoint6X" fmla="*/ 87673 w 699271"/>
                          <a:gd name="GluePoint6Y" fmla="*/ 503375 h 518231"/>
                          <a:gd name="GluePoint7X" fmla="*/ 150580 w 699271"/>
                          <a:gd name="GluePoint7Y" fmla="*/ 518232 h 518231"/>
                          <a:gd name="GluePoint8X" fmla="*/ 699271 w 699271"/>
                          <a:gd name="GluePoint8Y" fmla="*/ 0 h 518231"/>
                          <a:gd name="GluePoint9X" fmla="*/ 641606 w 699271"/>
                          <a:gd name="GluePoint9Y" fmla="*/ 19226 h 51823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99271" h="518231">
                            <a:moveTo>
                              <a:pt x="641606" y="19226"/>
                            </a:moveTo>
                            <a:cubicBezTo>
                              <a:pt x="475601" y="288392"/>
                              <a:pt x="276394" y="478905"/>
                              <a:pt x="150580" y="478905"/>
                            </a:cubicBezTo>
                            <a:cubicBezTo>
                              <a:pt x="133979" y="478905"/>
                              <a:pt x="119126" y="475410"/>
                              <a:pt x="106021" y="468418"/>
                            </a:cubicBezTo>
                            <a:cubicBezTo>
                              <a:pt x="37871" y="432588"/>
                              <a:pt x="19523" y="293635"/>
                              <a:pt x="64082" y="97879"/>
                            </a:cubicBezTo>
                            <a:cubicBezTo>
                              <a:pt x="50103" y="97005"/>
                              <a:pt x="36997" y="96131"/>
                              <a:pt x="23891" y="95257"/>
                            </a:cubicBezTo>
                            <a:cubicBezTo>
                              <a:pt x="-21542" y="300627"/>
                              <a:pt x="-3194" y="456184"/>
                              <a:pt x="87673" y="503375"/>
                            </a:cubicBezTo>
                            <a:cubicBezTo>
                              <a:pt x="106021" y="512988"/>
                              <a:pt x="127863" y="518232"/>
                              <a:pt x="150580" y="518232"/>
                            </a:cubicBezTo>
                            <a:cubicBezTo>
                              <a:pt x="299985" y="518232"/>
                              <a:pt x="518413" y="309366"/>
                              <a:pt x="699271" y="0"/>
                            </a:cubicBezTo>
                            <a:cubicBezTo>
                              <a:pt x="680923" y="7865"/>
                              <a:pt x="660828" y="13983"/>
                              <a:pt x="641606" y="1922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002" name="Рисунок 9"/>
                    <p:cNvGrpSpPr/>
                    <p:nvPr/>
                  </p:nvGrpSpPr>
                  <p:grpSpPr>
                    <a:xfrm>
                      <a:off x="1432440" y="2196000"/>
                      <a:ext cx="1429560" cy="631440"/>
                      <a:chOff x="1432440" y="2196000"/>
                      <a:chExt cx="1429560" cy="631440"/>
                    </a:xfrm>
                  </p:grpSpPr>
                  <p:sp>
                    <p:nvSpPr>
                      <p:cNvPr id="1003" name="Полилиния 26"/>
                      <p:cNvSpPr/>
                      <p:nvPr/>
                    </p:nvSpPr>
                    <p:spPr>
                      <a:xfrm>
                        <a:off x="2103120" y="2612160"/>
                        <a:ext cx="476280" cy="174240"/>
                      </a:xfrm>
                      <a:custGeom>
                        <a:avLst/>
                        <a:gdLst>
                          <a:gd name="textAreaLeft" fmla="*/ 0 w 476280"/>
                          <a:gd name="textAreaRight" fmla="*/ 477000 w 476280"/>
                          <a:gd name="textAreaTop" fmla="*/ 0 h 174240"/>
                          <a:gd name="textAreaBottom" fmla="*/ 174960 h 174240"/>
                          <a:gd name="GluePoint1X" fmla="*/ 96982 w 477046"/>
                          <a:gd name="GluePoint1Y" fmla="*/ 127591 h 174782"/>
                          <a:gd name="GluePoint2X" fmla="*/ 0 w 477046"/>
                          <a:gd name="GluePoint2Y" fmla="*/ 147692 h 174782"/>
                          <a:gd name="GluePoint3X" fmla="*/ 76887 w 477046"/>
                          <a:gd name="GluePoint3Y" fmla="*/ 174783 h 174782"/>
                          <a:gd name="GluePoint4X" fmla="*/ 105719 w 477046"/>
                          <a:gd name="GluePoint4Y" fmla="*/ 168665 h 174782"/>
                          <a:gd name="GluePoint5X" fmla="*/ 477047 w 477046"/>
                          <a:gd name="GluePoint5Y" fmla="*/ 40200 h 174782"/>
                          <a:gd name="GluePoint6X" fmla="*/ 465689 w 477046"/>
                          <a:gd name="GluePoint6Y" fmla="*/ 0 h 174782"/>
                          <a:gd name="GluePoint7X" fmla="*/ 96982 w 477046"/>
                          <a:gd name="GluePoint7Y" fmla="*/ 127591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477046" h="174782">
                            <a:moveTo>
                              <a:pt x="96982" y="127591"/>
                            </a:moveTo>
                            <a:cubicBezTo>
                              <a:pt x="64655" y="135457"/>
                              <a:pt x="32327" y="141574"/>
                              <a:pt x="0" y="147692"/>
                            </a:cubicBezTo>
                            <a:cubicBezTo>
                              <a:pt x="26211" y="158179"/>
                              <a:pt x="51549" y="166918"/>
                              <a:pt x="76887" y="174783"/>
                            </a:cubicBezTo>
                            <a:cubicBezTo>
                              <a:pt x="86497" y="173035"/>
                              <a:pt x="96108" y="170413"/>
                              <a:pt x="105719" y="168665"/>
                            </a:cubicBezTo>
                            <a:cubicBezTo>
                              <a:pt x="242892" y="137205"/>
                              <a:pt x="370454" y="92635"/>
                              <a:pt x="477047" y="40200"/>
                            </a:cubicBezTo>
                            <a:cubicBezTo>
                              <a:pt x="474426" y="27091"/>
                              <a:pt x="470931" y="13983"/>
                              <a:pt x="465689" y="0"/>
                            </a:cubicBezTo>
                            <a:cubicBezTo>
                              <a:pt x="360843" y="51561"/>
                              <a:pt x="234155" y="96131"/>
                              <a:pt x="96982" y="12759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4" name="Полилиния 27"/>
                      <p:cNvSpPr/>
                      <p:nvPr/>
                    </p:nvSpPr>
                    <p:spPr>
                      <a:xfrm>
                        <a:off x="1697760" y="2246760"/>
                        <a:ext cx="452880" cy="174240"/>
                      </a:xfrm>
                      <a:custGeom>
                        <a:avLst/>
                        <a:gdLst>
                          <a:gd name="textAreaLeft" fmla="*/ 0 w 452880"/>
                          <a:gd name="textAreaRight" fmla="*/ 453600 w 452880"/>
                          <a:gd name="textAreaTop" fmla="*/ 0 h 174240"/>
                          <a:gd name="textAreaBottom" fmla="*/ 174960 h 174240"/>
                          <a:gd name="GluePoint1X" fmla="*/ 0 w 453456"/>
                          <a:gd name="GluePoint1Y" fmla="*/ 133709 h 174782"/>
                          <a:gd name="GluePoint2X" fmla="*/ 9611 w 453456"/>
                          <a:gd name="GluePoint2Y" fmla="*/ 174783 h 174782"/>
                          <a:gd name="GluePoint3X" fmla="*/ 396666 w 453456"/>
                          <a:gd name="GluePoint3Y" fmla="*/ 37578 h 174782"/>
                          <a:gd name="GluePoint4X" fmla="*/ 453457 w 453456"/>
                          <a:gd name="GluePoint4Y" fmla="*/ 25343 h 174782"/>
                          <a:gd name="GluePoint5X" fmla="*/ 373949 w 453456"/>
                          <a:gd name="GluePoint5Y" fmla="*/ 0 h 174782"/>
                          <a:gd name="GluePoint6X" fmla="*/ 0 w 453456"/>
                          <a:gd name="GluePoint6Y" fmla="*/ 133709 h 17478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453456" h="174782">
                            <a:moveTo>
                              <a:pt x="0" y="133709"/>
                            </a:moveTo>
                            <a:cubicBezTo>
                              <a:pt x="1748" y="146818"/>
                              <a:pt x="5242" y="160800"/>
                              <a:pt x="9611" y="174783"/>
                            </a:cubicBezTo>
                            <a:cubicBezTo>
                              <a:pt x="110962" y="122348"/>
                              <a:pt x="242018" y="73409"/>
                              <a:pt x="396666" y="37578"/>
                            </a:cubicBezTo>
                            <a:cubicBezTo>
                              <a:pt x="415887" y="33209"/>
                              <a:pt x="434235" y="28839"/>
                              <a:pt x="453457" y="25343"/>
                            </a:cubicBezTo>
                            <a:cubicBezTo>
                              <a:pt x="426372" y="15730"/>
                              <a:pt x="400160" y="6991"/>
                              <a:pt x="373949" y="0"/>
                            </a:cubicBezTo>
                            <a:cubicBezTo>
                              <a:pt x="231534" y="34957"/>
                              <a:pt x="103098" y="81274"/>
                              <a:pt x="0" y="13370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5" name="Полилиния 28"/>
                      <p:cNvSpPr/>
                      <p:nvPr/>
                    </p:nvSpPr>
                    <p:spPr>
                      <a:xfrm>
                        <a:off x="1432440" y="2401560"/>
                        <a:ext cx="666360" cy="425880"/>
                      </a:xfrm>
                      <a:custGeom>
                        <a:avLst/>
                        <a:gdLst>
                          <a:gd name="textAreaLeft" fmla="*/ 0 w 666360"/>
                          <a:gd name="textAreaRight" fmla="*/ 667080 w 666360"/>
                          <a:gd name="textAreaTop" fmla="*/ 0 h 425880"/>
                          <a:gd name="textAreaBottom" fmla="*/ 426600 h 425880"/>
                          <a:gd name="GluePoint1X" fmla="*/ 593664 w 667055"/>
                          <a:gd name="GluePoint1Y" fmla="*/ 370540 h 426470"/>
                          <a:gd name="GluePoint2X" fmla="*/ 387468 w 667055"/>
                          <a:gd name="GluePoint2Y" fmla="*/ 385396 h 426470"/>
                          <a:gd name="GluePoint3X" fmla="*/ 43225 w 667055"/>
                          <a:gd name="GluePoint3Y" fmla="*/ 266544 h 426470"/>
                          <a:gd name="GluePoint4X" fmla="*/ 238063 w 667055"/>
                          <a:gd name="GluePoint4Y" fmla="*/ 41074 h 426470"/>
                          <a:gd name="GluePoint5X" fmla="*/ 226705 w 667055"/>
                          <a:gd name="GluePoint5Y" fmla="*/ 0 h 426470"/>
                          <a:gd name="GluePoint6X" fmla="*/ 3034 w 667055"/>
                          <a:gd name="GluePoint6Y" fmla="*/ 275283 h 426470"/>
                          <a:gd name="GluePoint7X" fmla="*/ 388341 w 667055"/>
                          <a:gd name="GluePoint7Y" fmla="*/ 426470 h 426470"/>
                          <a:gd name="GluePoint8X" fmla="*/ 667056 w 667055"/>
                          <a:gd name="GluePoint8Y" fmla="*/ 401127 h 426470"/>
                          <a:gd name="GluePoint9X" fmla="*/ 593664 w 667055"/>
                          <a:gd name="GluePoint9Y" fmla="*/ 370540 h 42647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667055" h="426470">
                            <a:moveTo>
                              <a:pt x="593664" y="370540"/>
                            </a:moveTo>
                            <a:cubicBezTo>
                              <a:pt x="522020" y="380153"/>
                              <a:pt x="452123" y="385396"/>
                              <a:pt x="387468" y="385396"/>
                            </a:cubicBezTo>
                            <a:cubicBezTo>
                              <a:pt x="191756" y="385396"/>
                              <a:pt x="59826" y="339953"/>
                              <a:pt x="43225" y="266544"/>
                            </a:cubicBezTo>
                            <a:cubicBezTo>
                              <a:pt x="29246" y="204496"/>
                              <a:pt x="100890" y="119726"/>
                              <a:pt x="238063" y="41074"/>
                            </a:cubicBezTo>
                            <a:cubicBezTo>
                              <a:pt x="232821" y="27091"/>
                              <a:pt x="229326" y="13983"/>
                              <a:pt x="226705" y="0"/>
                            </a:cubicBezTo>
                            <a:cubicBezTo>
                              <a:pt x="71184" y="87391"/>
                              <a:pt x="-17935" y="187892"/>
                              <a:pt x="3034" y="275283"/>
                            </a:cubicBezTo>
                            <a:cubicBezTo>
                              <a:pt x="25751" y="371414"/>
                              <a:pt x="165545" y="426470"/>
                              <a:pt x="388341" y="426470"/>
                            </a:cubicBezTo>
                            <a:cubicBezTo>
                              <a:pt x="474839" y="426470"/>
                              <a:pt x="570074" y="417731"/>
                              <a:pt x="667056" y="401127"/>
                            </a:cubicBezTo>
                            <a:cubicBezTo>
                              <a:pt x="641718" y="392388"/>
                              <a:pt x="617254" y="381901"/>
                              <a:pt x="593664" y="37054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006" name="Полилиния 29"/>
                      <p:cNvSpPr/>
                      <p:nvPr/>
                    </p:nvSpPr>
                    <p:spPr>
                      <a:xfrm>
                        <a:off x="2154600" y="2196000"/>
                        <a:ext cx="707400" cy="434520"/>
                      </a:xfrm>
                      <a:custGeom>
                        <a:avLst/>
                        <a:gdLst>
                          <a:gd name="textAreaLeft" fmla="*/ 0 w 707400"/>
                          <a:gd name="textAreaRight" fmla="*/ 708120 w 707400"/>
                          <a:gd name="textAreaTop" fmla="*/ 0 h 434520"/>
                          <a:gd name="textAreaBottom" fmla="*/ 435240 h 434520"/>
                          <a:gd name="GluePoint1X" fmla="*/ 705086 w 708014"/>
                          <a:gd name="GluePoint1Y" fmla="*/ 151187 h 435209"/>
                          <a:gd name="GluePoint2X" fmla="*/ 319779 w 708014"/>
                          <a:gd name="GluePoint2Y" fmla="*/ 0 h 435209"/>
                          <a:gd name="GluePoint3X" fmla="*/ 0 w 708014"/>
                          <a:gd name="GluePoint3Y" fmla="*/ 33209 h 435209"/>
                          <a:gd name="GluePoint4X" fmla="*/ 73392 w 708014"/>
                          <a:gd name="GluePoint4Y" fmla="*/ 62048 h 435209"/>
                          <a:gd name="GluePoint5X" fmla="*/ 319779 w 708014"/>
                          <a:gd name="GluePoint5Y" fmla="*/ 41074 h 435209"/>
                          <a:gd name="GluePoint6X" fmla="*/ 664021 w 708014"/>
                          <a:gd name="GluePoint6Y" fmla="*/ 159926 h 435209"/>
                          <a:gd name="GluePoint7X" fmla="*/ 511122 w 708014"/>
                          <a:gd name="GluePoint7Y" fmla="*/ 360053 h 435209"/>
                          <a:gd name="GluePoint8X" fmla="*/ 450836 w 708014"/>
                          <a:gd name="GluePoint8Y" fmla="*/ 395009 h 435209"/>
                          <a:gd name="GluePoint9X" fmla="*/ 463941 w 708014"/>
                          <a:gd name="GluePoint9Y" fmla="*/ 435210 h 435209"/>
                          <a:gd name="GluePoint10X" fmla="*/ 533838 w 708014"/>
                          <a:gd name="GluePoint10Y" fmla="*/ 395009 h 435209"/>
                          <a:gd name="GluePoint11X" fmla="*/ 705086 w 708014"/>
                          <a:gd name="GluePoint11Y" fmla="*/ 151187 h 43520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708014" h="435209">
                            <a:moveTo>
                              <a:pt x="705086" y="151187"/>
                            </a:moveTo>
                            <a:cubicBezTo>
                              <a:pt x="683243" y="55057"/>
                              <a:pt x="542575" y="0"/>
                              <a:pt x="319779" y="0"/>
                            </a:cubicBezTo>
                            <a:cubicBezTo>
                              <a:pt x="221049" y="0"/>
                              <a:pt x="110961" y="11361"/>
                              <a:pt x="0" y="33209"/>
                            </a:cubicBezTo>
                            <a:cubicBezTo>
                              <a:pt x="24464" y="41948"/>
                              <a:pt x="48928" y="51561"/>
                              <a:pt x="73392" y="62048"/>
                            </a:cubicBezTo>
                            <a:cubicBezTo>
                              <a:pt x="159015" y="48065"/>
                              <a:pt x="242892" y="41074"/>
                              <a:pt x="319779" y="41074"/>
                            </a:cubicBezTo>
                            <a:cubicBezTo>
                              <a:pt x="515490" y="41074"/>
                              <a:pt x="647421" y="86518"/>
                              <a:pt x="664021" y="159926"/>
                            </a:cubicBezTo>
                            <a:cubicBezTo>
                              <a:pt x="677127" y="215857"/>
                              <a:pt x="621209" y="289266"/>
                              <a:pt x="511122" y="360053"/>
                            </a:cubicBezTo>
                            <a:cubicBezTo>
                              <a:pt x="492774" y="372288"/>
                              <a:pt x="471805" y="383649"/>
                              <a:pt x="450836" y="395009"/>
                            </a:cubicBezTo>
                            <a:cubicBezTo>
                              <a:pt x="456078" y="408992"/>
                              <a:pt x="460446" y="422101"/>
                              <a:pt x="463941" y="435210"/>
                            </a:cubicBezTo>
                            <a:cubicBezTo>
                              <a:pt x="488405" y="422101"/>
                              <a:pt x="511995" y="408118"/>
                              <a:pt x="533838" y="395009"/>
                            </a:cubicBezTo>
                            <a:cubicBezTo>
                              <a:pt x="661400" y="313735"/>
                              <a:pt x="722560" y="226344"/>
                              <a:pt x="705086" y="15118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007" name="Полилиния 30"/>
                <p:cNvSpPr/>
                <p:nvPr/>
              </p:nvSpPr>
              <p:spPr>
                <a:xfrm>
                  <a:off x="2022840" y="2400480"/>
                  <a:ext cx="230040" cy="230040"/>
                </a:xfrm>
                <a:custGeom>
                  <a:avLst/>
                  <a:gdLst>
                    <a:gd name="textAreaLeft" fmla="*/ 0 w 230040"/>
                    <a:gd name="textAreaRight" fmla="*/ 230760 w 230040"/>
                    <a:gd name="textAreaTop" fmla="*/ 0 h 230040"/>
                    <a:gd name="textAreaBottom" fmla="*/ 230760 h 230040"/>
                    <a:gd name="GluePoint1X" fmla="*/ 230660 w 230659"/>
                    <a:gd name="GluePoint1Y" fmla="*/ 115357 h 230713"/>
                    <a:gd name="GluePoint2X" fmla="*/ 115330 w 230659"/>
                    <a:gd name="GluePoint2Y" fmla="*/ 230714 h 230713"/>
                    <a:gd name="GluePoint3X" fmla="*/ 0 w 230659"/>
                    <a:gd name="GluePoint3Y" fmla="*/ 115357 h 230713"/>
                    <a:gd name="GluePoint4X" fmla="*/ 115330 w 230659"/>
                    <a:gd name="GluePoint4Y" fmla="*/ 0 h 230713"/>
                    <a:gd name="GluePoint5X" fmla="*/ 230660 w 230659"/>
                    <a:gd name="GluePoint5Y" fmla="*/ 115357 h 23071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230659" h="230713">
                      <a:moveTo>
                        <a:pt x="230660" y="115357"/>
                      </a:moveTo>
                      <a:cubicBezTo>
                        <a:pt x="230660" y="179153"/>
                        <a:pt x="179111" y="230714"/>
                        <a:pt x="115330" y="230714"/>
                      </a:cubicBezTo>
                      <a:cubicBezTo>
                        <a:pt x="51549" y="230714"/>
                        <a:pt x="0" y="179153"/>
                        <a:pt x="0" y="115357"/>
                      </a:cubicBezTo>
                      <a:cubicBezTo>
                        <a:pt x="0" y="51561"/>
                        <a:pt x="51549" y="0"/>
                        <a:pt x="115330" y="0"/>
                      </a:cubicBezTo>
                      <a:cubicBezTo>
                        <a:pt x="179111" y="0"/>
                        <a:pt x="230660" y="51561"/>
                        <a:pt x="230660" y="1153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008" name="Рисунок 9"/>
              <p:cNvGrpSpPr/>
              <p:nvPr/>
            </p:nvGrpSpPr>
            <p:grpSpPr>
              <a:xfrm>
                <a:off x="1910880" y="1760040"/>
                <a:ext cx="714240" cy="542880"/>
                <a:chOff x="1910880" y="1760040"/>
                <a:chExt cx="714240" cy="542880"/>
              </a:xfrm>
            </p:grpSpPr>
            <p:sp>
              <p:nvSpPr>
                <p:cNvPr id="1009" name="Полилиния 32"/>
                <p:cNvSpPr/>
                <p:nvPr/>
              </p:nvSpPr>
              <p:spPr>
                <a:xfrm>
                  <a:off x="1910880" y="2208240"/>
                  <a:ext cx="100800" cy="94680"/>
                </a:xfrm>
                <a:custGeom>
                  <a:avLst/>
                  <a:gdLst>
                    <a:gd name="textAreaLeft" fmla="*/ 0 w 100800"/>
                    <a:gd name="textAreaRight" fmla="*/ 101520 w 100800"/>
                    <a:gd name="textAreaTop" fmla="*/ 0 h 94680"/>
                    <a:gd name="textAreaBottom" fmla="*/ 95400 h 94680"/>
                    <a:gd name="GluePoint1X" fmla="*/ 55918 w 101350"/>
                    <a:gd name="GluePoint1Y" fmla="*/ 78652 h 95256"/>
                    <a:gd name="GluePoint2X" fmla="*/ 101350 w 101350"/>
                    <a:gd name="GluePoint2Y" fmla="*/ 6118 h 95256"/>
                    <a:gd name="GluePoint3X" fmla="*/ 56791 w 101350"/>
                    <a:gd name="GluePoint3Y" fmla="*/ 0 h 95256"/>
                    <a:gd name="GluePoint4X" fmla="*/ 0 w 101350"/>
                    <a:gd name="GluePoint4Y" fmla="*/ 95257 h 95256"/>
                    <a:gd name="GluePoint5X" fmla="*/ 55918 w 101350"/>
                    <a:gd name="GluePoint5Y" fmla="*/ 78652 h 95256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01350" h="95256">
                      <a:moveTo>
                        <a:pt x="55918" y="78652"/>
                      </a:moveTo>
                      <a:cubicBezTo>
                        <a:pt x="70770" y="54183"/>
                        <a:pt x="85624" y="29713"/>
                        <a:pt x="101350" y="6118"/>
                      </a:cubicBezTo>
                      <a:cubicBezTo>
                        <a:pt x="86497" y="3496"/>
                        <a:pt x="71644" y="1748"/>
                        <a:pt x="56791" y="0"/>
                      </a:cubicBezTo>
                      <a:cubicBezTo>
                        <a:pt x="37570" y="30587"/>
                        <a:pt x="18348" y="62048"/>
                        <a:pt x="0" y="95257"/>
                      </a:cubicBezTo>
                      <a:cubicBezTo>
                        <a:pt x="18348" y="90013"/>
                        <a:pt x="36696" y="83896"/>
                        <a:pt x="55918" y="786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010" name="Полилиния 33"/>
                <p:cNvSpPr/>
                <p:nvPr/>
              </p:nvSpPr>
              <p:spPr>
                <a:xfrm>
                  <a:off x="1994040" y="1760040"/>
                  <a:ext cx="631080" cy="462600"/>
                </a:xfrm>
                <a:custGeom>
                  <a:avLst/>
                  <a:gdLst>
                    <a:gd name="textAreaLeft" fmla="*/ 0 w 631080"/>
                    <a:gd name="textAreaRight" fmla="*/ 631800 w 631080"/>
                    <a:gd name="textAreaTop" fmla="*/ 0 h 462600"/>
                    <a:gd name="textAreaBottom" fmla="*/ 463320 h 462600"/>
                    <a:gd name="GluePoint1X" fmla="*/ 43686 w 631680"/>
                    <a:gd name="GluePoint1Y" fmla="*/ 416857 h 463174"/>
                    <a:gd name="GluePoint2X" fmla="*/ 480542 w 631680"/>
                    <a:gd name="GluePoint2Y" fmla="*/ 40200 h 463174"/>
                    <a:gd name="GluePoint3X" fmla="*/ 525101 w 631680"/>
                    <a:gd name="GluePoint3Y" fmla="*/ 50687 h 463174"/>
                    <a:gd name="GluePoint4X" fmla="*/ 558302 w 631680"/>
                    <a:gd name="GluePoint4Y" fmla="*/ 458805 h 463174"/>
                    <a:gd name="GluePoint5X" fmla="*/ 598493 w 631680"/>
                    <a:gd name="GluePoint5Y" fmla="*/ 463175 h 463174"/>
                    <a:gd name="GluePoint6X" fmla="*/ 544323 w 631680"/>
                    <a:gd name="GluePoint6Y" fmla="*/ 14857 h 463174"/>
                    <a:gd name="GluePoint7X" fmla="*/ 481415 w 631680"/>
                    <a:gd name="GluePoint7Y" fmla="*/ 0 h 463174"/>
                    <a:gd name="GluePoint8X" fmla="*/ 0 w 631680"/>
                    <a:gd name="GluePoint8Y" fmla="*/ 409866 h 463174"/>
                    <a:gd name="GluePoint9X" fmla="*/ 43686 w 631680"/>
                    <a:gd name="GluePoint9Y" fmla="*/ 416857 h 46317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631680" h="463174">
                      <a:moveTo>
                        <a:pt x="43686" y="416857"/>
                      </a:moveTo>
                      <a:cubicBezTo>
                        <a:pt x="197459" y="192261"/>
                        <a:pt x="368706" y="40200"/>
                        <a:pt x="480542" y="40200"/>
                      </a:cubicBezTo>
                      <a:cubicBezTo>
                        <a:pt x="497142" y="40200"/>
                        <a:pt x="511995" y="43696"/>
                        <a:pt x="525101" y="50687"/>
                      </a:cubicBezTo>
                      <a:cubicBezTo>
                        <a:pt x="597619" y="89139"/>
                        <a:pt x="613346" y="243822"/>
                        <a:pt x="558302" y="458805"/>
                      </a:cubicBezTo>
                      <a:cubicBezTo>
                        <a:pt x="572282" y="459679"/>
                        <a:pt x="585387" y="461427"/>
                        <a:pt x="598493" y="463175"/>
                      </a:cubicBezTo>
                      <a:cubicBezTo>
                        <a:pt x="655284" y="238579"/>
                        <a:pt x="640431" y="65544"/>
                        <a:pt x="544323" y="14857"/>
                      </a:cubicBezTo>
                      <a:cubicBezTo>
                        <a:pt x="525101" y="5243"/>
                        <a:pt x="504132" y="0"/>
                        <a:pt x="481415" y="0"/>
                      </a:cubicBezTo>
                      <a:cubicBezTo>
                        <a:pt x="350358" y="0"/>
                        <a:pt x="166005" y="160800"/>
                        <a:pt x="0" y="409866"/>
                      </a:cubicBezTo>
                      <a:cubicBezTo>
                        <a:pt x="13979" y="411614"/>
                        <a:pt x="28832" y="414236"/>
                        <a:pt x="43686" y="4168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sp>
          <p:nvSpPr>
            <p:cNvPr id="1011" name="Полилиния 34"/>
            <p:cNvSpPr/>
            <p:nvPr/>
          </p:nvSpPr>
          <p:spPr>
            <a:xfrm>
              <a:off x="3115800" y="3758760"/>
              <a:ext cx="2028960" cy="771840"/>
            </a:xfrm>
            <a:custGeom>
              <a:avLst/>
              <a:gdLst>
                <a:gd name="textAreaLeft" fmla="*/ 0 w 2028960"/>
                <a:gd name="textAreaRight" fmla="*/ 2029680 w 2028960"/>
                <a:gd name="textAreaTop" fmla="*/ 0 h 771840"/>
                <a:gd name="textAreaBottom" fmla="*/ 772560 h 771840"/>
                <a:gd name="GluePoint1X" fmla="*/ 0 w 2029633"/>
                <a:gd name="GluePoint1Y" fmla="*/ 0 h 772540"/>
                <a:gd name="GluePoint2X" fmla="*/ 2029634 w 2029633"/>
                <a:gd name="GluePoint2Y" fmla="*/ 0 h 772540"/>
                <a:gd name="GluePoint3X" fmla="*/ 2029634 w 2029633"/>
                <a:gd name="GluePoint3Y" fmla="*/ 772541 h 772540"/>
                <a:gd name="GluePoint4X" fmla="*/ 0 w 2029633"/>
                <a:gd name="GluePoint4Y" fmla="*/ 772541 h 77254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029633" h="772540">
                  <a:moveTo>
                    <a:pt x="0" y="0"/>
                  </a:moveTo>
                  <a:lnTo>
                    <a:pt x="2029634" y="0"/>
                  </a:lnTo>
                  <a:lnTo>
                    <a:pt x="2029634" y="772541"/>
                  </a:lnTo>
                  <a:lnTo>
                    <a:pt x="0" y="772541"/>
                  </a:lnTo>
                  <a:close/>
                </a:path>
              </a:pathLst>
            </a:custGeom>
            <a:noFill/>
            <a:ln w="8733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  <p:sp>
          <p:nvSpPr>
            <p:cNvPr id="1012" name="TextBox 35"/>
            <p:cNvSpPr/>
            <p:nvPr/>
          </p:nvSpPr>
          <p:spPr>
            <a:xfrm>
              <a:off x="3024720" y="3673080"/>
              <a:ext cx="160632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Национальный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3" name="TextBox 36"/>
            <p:cNvSpPr/>
            <p:nvPr/>
          </p:nvSpPr>
          <p:spPr>
            <a:xfrm>
              <a:off x="3024720" y="3900240"/>
              <a:ext cx="203436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исследовательский 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4" name="TextBox 37"/>
            <p:cNvSpPr/>
            <p:nvPr/>
          </p:nvSpPr>
          <p:spPr>
            <a:xfrm>
              <a:off x="3024720" y="4128480"/>
              <a:ext cx="2191680" cy="326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510" b="1" u="none" strike="noStrike">
                  <a:solidFill>
                    <a:srgbClr val="797D82"/>
                  </a:solidFill>
                  <a:effectLst/>
                  <a:uFillTx/>
                  <a:latin typeface="AvenirNextCyr-Regular"/>
                </a:rPr>
                <a:t>ядерный университет</a:t>
              </a:r>
              <a:endParaRPr lang="ru-RU" sz="151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015" name="Рисунок 9"/>
            <p:cNvGrpSpPr/>
            <p:nvPr/>
          </p:nvGrpSpPr>
          <p:grpSpPr>
            <a:xfrm>
              <a:off x="2405520" y="2936160"/>
              <a:ext cx="2737440" cy="639720"/>
              <a:chOff x="2405520" y="2936160"/>
              <a:chExt cx="2737440" cy="639720"/>
            </a:xfrm>
          </p:grpSpPr>
          <p:sp>
            <p:nvSpPr>
              <p:cNvPr id="1016" name="Полилиния 39"/>
              <p:cNvSpPr/>
              <p:nvPr/>
            </p:nvSpPr>
            <p:spPr>
              <a:xfrm>
                <a:off x="2405520" y="2936160"/>
                <a:ext cx="627480" cy="639720"/>
              </a:xfrm>
              <a:custGeom>
                <a:avLst/>
                <a:gdLst>
                  <a:gd name="textAreaLeft" fmla="*/ 0 w 627480"/>
                  <a:gd name="textAreaRight" fmla="*/ 628200 w 627480"/>
                  <a:gd name="textAreaTop" fmla="*/ 0 h 639720"/>
                  <a:gd name="textAreaBottom" fmla="*/ 640440 h 639720"/>
                  <a:gd name="GluePoint1X" fmla="*/ 529470 w 628199"/>
                  <a:gd name="GluePoint1Y" fmla="*/ 640580 h 640579"/>
                  <a:gd name="GluePoint2X" fmla="*/ 529470 w 628199"/>
                  <a:gd name="GluePoint2Y" fmla="*/ 185270 h 640579"/>
                  <a:gd name="GluePoint3X" fmla="*/ 314536 w 628199"/>
                  <a:gd name="GluePoint3Y" fmla="*/ 456184 h 640579"/>
                  <a:gd name="GluePoint4X" fmla="*/ 98730 w 628199"/>
                  <a:gd name="GluePoint4Y" fmla="*/ 185270 h 640579"/>
                  <a:gd name="GluePoint5X" fmla="*/ 98730 w 628199"/>
                  <a:gd name="GluePoint5Y" fmla="*/ 640580 h 640579"/>
                  <a:gd name="GluePoint6X" fmla="*/ 0 w 628199"/>
                  <a:gd name="GluePoint6Y" fmla="*/ 640580 h 640579"/>
                  <a:gd name="GluePoint7X" fmla="*/ 0 w 628199"/>
                  <a:gd name="GluePoint7Y" fmla="*/ 0 h 640579"/>
                  <a:gd name="GluePoint8X" fmla="*/ 57665 w 628199"/>
                  <a:gd name="GluePoint8Y" fmla="*/ 0 h 640579"/>
                  <a:gd name="GluePoint9X" fmla="*/ 314536 w 628199"/>
                  <a:gd name="GluePoint9Y" fmla="*/ 325096 h 640579"/>
                  <a:gd name="GluePoint10X" fmla="*/ 571408 w 628199"/>
                  <a:gd name="GluePoint10Y" fmla="*/ 0 h 640579"/>
                  <a:gd name="GluePoint11X" fmla="*/ 628199 w 628199"/>
                  <a:gd name="GluePoint11Y" fmla="*/ 0 h 640579"/>
                  <a:gd name="GluePoint12X" fmla="*/ 628199 w 628199"/>
                  <a:gd name="GluePoint12Y" fmla="*/ 640580 h 640579"/>
                  <a:gd name="GluePoint13X" fmla="*/ 529470 w 628199"/>
                  <a:gd name="GluePoint13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628199" h="640579">
                    <a:moveTo>
                      <a:pt x="529470" y="640580"/>
                    </a:moveTo>
                    <a:lnTo>
                      <a:pt x="529470" y="185270"/>
                    </a:lnTo>
                    <a:lnTo>
                      <a:pt x="314536" y="456184"/>
                    </a:lnTo>
                    <a:lnTo>
                      <a:pt x="98730" y="185270"/>
                    </a:lnTo>
                    <a:lnTo>
                      <a:pt x="98730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57665" y="0"/>
                    </a:lnTo>
                    <a:lnTo>
                      <a:pt x="314536" y="325096"/>
                    </a:lnTo>
                    <a:lnTo>
                      <a:pt x="571408" y="0"/>
                    </a:lnTo>
                    <a:lnTo>
                      <a:pt x="628199" y="0"/>
                    </a:lnTo>
                    <a:lnTo>
                      <a:pt x="628199" y="640580"/>
                    </a:lnTo>
                    <a:lnTo>
                      <a:pt x="529470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7" name="Полилиния 40"/>
              <p:cNvSpPr/>
              <p:nvPr/>
            </p:nvSpPr>
            <p:spPr>
              <a:xfrm>
                <a:off x="311400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018" name="Полилиния 41"/>
              <p:cNvSpPr/>
              <p:nvPr/>
            </p:nvSpPr>
            <p:spPr>
              <a:xfrm>
                <a:off x="4649040" y="2936160"/>
                <a:ext cx="493920" cy="639720"/>
              </a:xfrm>
              <a:custGeom>
                <a:avLst/>
                <a:gdLst>
                  <a:gd name="textAreaLeft" fmla="*/ 0 w 493920"/>
                  <a:gd name="textAreaRight" fmla="*/ 494640 w 493920"/>
                  <a:gd name="textAreaTop" fmla="*/ 0 h 639720"/>
                  <a:gd name="textAreaBottom" fmla="*/ 640440 h 639720"/>
                  <a:gd name="GluePoint1X" fmla="*/ 395792 w 494521"/>
                  <a:gd name="GluePoint1Y" fmla="*/ 640580 h 640579"/>
                  <a:gd name="GluePoint2X" fmla="*/ 395792 w 494521"/>
                  <a:gd name="GluePoint2Y" fmla="*/ 188766 h 640579"/>
                  <a:gd name="GluePoint3X" fmla="*/ 57665 w 494521"/>
                  <a:gd name="GluePoint3Y" fmla="*/ 640580 h 640579"/>
                  <a:gd name="GluePoint4X" fmla="*/ 0 w 494521"/>
                  <a:gd name="GluePoint4Y" fmla="*/ 640580 h 640579"/>
                  <a:gd name="GluePoint5X" fmla="*/ 0 w 494521"/>
                  <a:gd name="GluePoint5Y" fmla="*/ 0 h 640579"/>
                  <a:gd name="GluePoint6X" fmla="*/ 98730 w 494521"/>
                  <a:gd name="GluePoint6Y" fmla="*/ 0 h 640579"/>
                  <a:gd name="GluePoint7X" fmla="*/ 98730 w 494521"/>
                  <a:gd name="GluePoint7Y" fmla="*/ 451814 h 640579"/>
                  <a:gd name="GluePoint8X" fmla="*/ 436856 w 494521"/>
                  <a:gd name="GluePoint8Y" fmla="*/ 0 h 640579"/>
                  <a:gd name="GluePoint9X" fmla="*/ 494521 w 494521"/>
                  <a:gd name="GluePoint9Y" fmla="*/ 0 h 640579"/>
                  <a:gd name="GluePoint10X" fmla="*/ 494521 w 494521"/>
                  <a:gd name="GluePoint10Y" fmla="*/ 640580 h 640579"/>
                  <a:gd name="GluePoint11X" fmla="*/ 395792 w 494521"/>
                  <a:gd name="GluePoint11Y" fmla="*/ 640580 h 64057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019" name="Полилиния 42"/>
            <p:cNvSpPr/>
            <p:nvPr/>
          </p:nvSpPr>
          <p:spPr>
            <a:xfrm>
              <a:off x="3647880" y="2936160"/>
              <a:ext cx="963000" cy="638280"/>
            </a:xfrm>
            <a:custGeom>
              <a:avLst/>
              <a:gdLst>
                <a:gd name="textAreaLeft" fmla="*/ 0 w 963000"/>
                <a:gd name="textAreaRight" fmla="*/ 963720 w 963000"/>
                <a:gd name="textAreaTop" fmla="*/ 0 h 638280"/>
                <a:gd name="textAreaBottom" fmla="*/ 639000 h 638280"/>
                <a:gd name="GluePoint1X" fmla="*/ 706833 w 963704"/>
                <a:gd name="GluePoint1Y" fmla="*/ 22722 h 638831"/>
                <a:gd name="GluePoint2X" fmla="*/ 530343 w 963704"/>
                <a:gd name="GluePoint2Y" fmla="*/ 117979 h 638831"/>
                <a:gd name="GluePoint3X" fmla="*/ 530343 w 963704"/>
                <a:gd name="GluePoint3Y" fmla="*/ 0 h 638831"/>
                <a:gd name="GluePoint4X" fmla="*/ 431614 w 963704"/>
                <a:gd name="GluePoint4Y" fmla="*/ 0 h 638831"/>
                <a:gd name="GluePoint5X" fmla="*/ 431614 w 963704"/>
                <a:gd name="GluePoint5Y" fmla="*/ 287518 h 638831"/>
                <a:gd name="GluePoint6X" fmla="*/ 265608 w 963704"/>
                <a:gd name="GluePoint6Y" fmla="*/ 457931 h 638831"/>
                <a:gd name="GluePoint7X" fmla="*/ 99603 w 963704"/>
                <a:gd name="GluePoint7Y" fmla="*/ 287518 h 638831"/>
                <a:gd name="GluePoint8X" fmla="*/ 265608 w 963704"/>
                <a:gd name="GluePoint8Y" fmla="*/ 116231 h 638831"/>
                <a:gd name="GluePoint9X" fmla="*/ 388802 w 963704"/>
                <a:gd name="GluePoint9Y" fmla="*/ 170414 h 638831"/>
                <a:gd name="GluePoint10X" fmla="*/ 388802 w 963704"/>
                <a:gd name="GluePoint10Y" fmla="*/ 69913 h 638831"/>
                <a:gd name="GluePoint11X" fmla="*/ 255998 w 963704"/>
                <a:gd name="GluePoint11Y" fmla="*/ 22722 h 638831"/>
                <a:gd name="GluePoint12X" fmla="*/ 0 w 963704"/>
                <a:gd name="GluePoint12Y" fmla="*/ 286644 h 638831"/>
                <a:gd name="GluePoint13X" fmla="*/ 255998 w 963704"/>
                <a:gd name="GluePoint13Y" fmla="*/ 549693 h 638831"/>
                <a:gd name="GluePoint14X" fmla="*/ 432488 w 963704"/>
                <a:gd name="GluePoint14Y" fmla="*/ 455310 h 638831"/>
                <a:gd name="GluePoint15X" fmla="*/ 432488 w 963704"/>
                <a:gd name="GluePoint15Y" fmla="*/ 638832 h 638831"/>
                <a:gd name="GluePoint16X" fmla="*/ 532964 w 963704"/>
                <a:gd name="GluePoint16Y" fmla="*/ 638832 h 638831"/>
                <a:gd name="GluePoint17X" fmla="*/ 532964 w 963704"/>
                <a:gd name="GluePoint17Y" fmla="*/ 272661 h 638831"/>
                <a:gd name="GluePoint18X" fmla="*/ 532964 w 963704"/>
                <a:gd name="GluePoint18Y" fmla="*/ 272661 h 638831"/>
                <a:gd name="GluePoint19X" fmla="*/ 698970 w 963704"/>
                <a:gd name="GluePoint19Y" fmla="*/ 114483 h 638831"/>
                <a:gd name="GluePoint20X" fmla="*/ 864975 w 963704"/>
                <a:gd name="GluePoint20Y" fmla="*/ 285770 h 638831"/>
                <a:gd name="GluePoint21X" fmla="*/ 698970 w 963704"/>
                <a:gd name="GluePoint21Y" fmla="*/ 456184 h 638831"/>
                <a:gd name="GluePoint22X" fmla="*/ 577524 w 963704"/>
                <a:gd name="GluePoint22Y" fmla="*/ 403749 h 638831"/>
                <a:gd name="GluePoint23X" fmla="*/ 577524 w 963704"/>
                <a:gd name="GluePoint23Y" fmla="*/ 505123 h 638831"/>
                <a:gd name="GluePoint24X" fmla="*/ 708580 w 963704"/>
                <a:gd name="GluePoint24Y" fmla="*/ 549693 h 638831"/>
                <a:gd name="GluePoint25X" fmla="*/ 963705 w 963704"/>
                <a:gd name="GluePoint25Y" fmla="*/ 286644 h 638831"/>
                <a:gd name="GluePoint26X" fmla="*/ 706833 w 963704"/>
                <a:gd name="GluePoint26Y" fmla="*/ 22722 h 6388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963704" h="638831">
                  <a:moveTo>
                    <a:pt x="706833" y="22722"/>
                  </a:moveTo>
                  <a:cubicBezTo>
                    <a:pt x="630820" y="22722"/>
                    <a:pt x="565292" y="62048"/>
                    <a:pt x="530343" y="117979"/>
                  </a:cubicBezTo>
                  <a:lnTo>
                    <a:pt x="530343" y="0"/>
                  </a:lnTo>
                  <a:lnTo>
                    <a:pt x="431614" y="0"/>
                  </a:lnTo>
                  <a:lnTo>
                    <a:pt x="431614" y="287518"/>
                  </a:lnTo>
                  <a:cubicBezTo>
                    <a:pt x="431614" y="386270"/>
                    <a:pt x="358222" y="457931"/>
                    <a:pt x="265608" y="457931"/>
                  </a:cubicBezTo>
                  <a:cubicBezTo>
                    <a:pt x="172121" y="457931"/>
                    <a:pt x="99603" y="386270"/>
                    <a:pt x="99603" y="287518"/>
                  </a:cubicBezTo>
                  <a:cubicBezTo>
                    <a:pt x="99603" y="188766"/>
                    <a:pt x="172995" y="116231"/>
                    <a:pt x="265608" y="116231"/>
                  </a:cubicBezTo>
                  <a:cubicBezTo>
                    <a:pt x="314536" y="116231"/>
                    <a:pt x="358222" y="136331"/>
                    <a:pt x="388802" y="170414"/>
                  </a:cubicBezTo>
                  <a:lnTo>
                    <a:pt x="388802" y="69913"/>
                  </a:lnTo>
                  <a:cubicBezTo>
                    <a:pt x="352980" y="41074"/>
                    <a:pt x="306673" y="22722"/>
                    <a:pt x="255998" y="22722"/>
                  </a:cubicBezTo>
                  <a:cubicBezTo>
                    <a:pt x="103098" y="22722"/>
                    <a:pt x="0" y="139827"/>
                    <a:pt x="0" y="286644"/>
                  </a:cubicBezTo>
                  <a:cubicBezTo>
                    <a:pt x="0" y="433462"/>
                    <a:pt x="103098" y="549693"/>
                    <a:pt x="255998" y="549693"/>
                  </a:cubicBezTo>
                  <a:cubicBezTo>
                    <a:pt x="332011" y="549693"/>
                    <a:pt x="397539" y="511240"/>
                    <a:pt x="432488" y="455310"/>
                  </a:cubicBezTo>
                  <a:lnTo>
                    <a:pt x="432488" y="638832"/>
                  </a:lnTo>
                  <a:lnTo>
                    <a:pt x="532964" y="638832"/>
                  </a:lnTo>
                  <a:lnTo>
                    <a:pt x="532964" y="272661"/>
                  </a:lnTo>
                  <a:lnTo>
                    <a:pt x="532964" y="272661"/>
                  </a:lnTo>
                  <a:cubicBezTo>
                    <a:pt x="539081" y="180900"/>
                    <a:pt x="609851" y="114483"/>
                    <a:pt x="698970" y="114483"/>
                  </a:cubicBezTo>
                  <a:cubicBezTo>
                    <a:pt x="792457" y="114483"/>
                    <a:pt x="864975" y="187018"/>
                    <a:pt x="864975" y="285770"/>
                  </a:cubicBezTo>
                  <a:cubicBezTo>
                    <a:pt x="864975" y="384523"/>
                    <a:pt x="791583" y="456184"/>
                    <a:pt x="698970" y="456184"/>
                  </a:cubicBezTo>
                  <a:cubicBezTo>
                    <a:pt x="650042" y="456184"/>
                    <a:pt x="607230" y="436084"/>
                    <a:pt x="577524" y="403749"/>
                  </a:cubicBezTo>
                  <a:lnTo>
                    <a:pt x="577524" y="505123"/>
                  </a:lnTo>
                  <a:cubicBezTo>
                    <a:pt x="612472" y="532214"/>
                    <a:pt x="657905" y="549693"/>
                    <a:pt x="708580" y="549693"/>
                  </a:cubicBezTo>
                  <a:cubicBezTo>
                    <a:pt x="860607" y="549693"/>
                    <a:pt x="963705" y="433462"/>
                    <a:pt x="963705" y="286644"/>
                  </a:cubicBezTo>
                  <a:cubicBezTo>
                    <a:pt x="961957" y="139827"/>
                    <a:pt x="858859" y="22722"/>
                    <a:pt x="706833" y="22722"/>
                  </a:cubicBezTo>
                  <a:close/>
                </a:path>
              </a:pathLst>
            </a:custGeom>
            <a:solidFill>
              <a:srgbClr val="0061AF"/>
            </a:solidFill>
            <a:ln w="8733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02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оллаж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123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481901EF-A836-424B-AAF0-1BECD3AE8BB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 hasCustomPrompt="1"/>
          </p:nvPr>
        </p:nvSpPr>
        <p:spPr>
          <a:xfrm>
            <a:off x="5037480" y="1620720"/>
            <a:ext cx="210312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body" hasCustomPrompt="1"/>
          </p:nvPr>
        </p:nvSpPr>
        <p:spPr>
          <a:xfrm>
            <a:off x="410040" y="1620720"/>
            <a:ext cx="4410360" cy="441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body" hasCustomPrompt="1"/>
          </p:nvPr>
        </p:nvSpPr>
        <p:spPr>
          <a:xfrm>
            <a:off x="7371360" y="3931200"/>
            <a:ext cx="441036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body" hasCustomPrompt="1"/>
          </p:nvPr>
        </p:nvSpPr>
        <p:spPr>
          <a:xfrm>
            <a:off x="737136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body" hasCustomPrompt="1"/>
          </p:nvPr>
        </p:nvSpPr>
        <p:spPr>
          <a:xfrm>
            <a:off x="9678240" y="1618200"/>
            <a:ext cx="2103120" cy="2103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</a:p>
        </p:txBody>
      </p:sp>
      <p:grpSp>
        <p:nvGrpSpPr>
          <p:cNvPr id="129" name="Рисунок 10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30" name="Рисунок 10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31" name="Рисунок 10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32" name="Рисунок 10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33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34" name="Рисунок 10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35" name="Рисунок 10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36" name="Полилиния 8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37" name="Полилиния 9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38" name="Рисунок 10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39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40" name="Полилиния 16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41" name="Полилиния 21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42" name="Рисунок 10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43" name="Полилиния 23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4" name="Полилиния 24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5" name="Полилиния 25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46" name="Полилиния 26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47" name="Полилиния 27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48" name="Рисунок 10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49" name="Полилиния 29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50" name="Полилиния 30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51" name="Рисунок 10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52" name="Полилиния 32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3" name="Полилиния 33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4" name="Полилиния 34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55" name="Рисунок 10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56" name="Полилиния 36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7" name="Полилиния 37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8" name="Полилиния 38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59" name="Полилиния 39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60" name="Полилиния 40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1349E85D-8F57-4461-9D0E-1D057DEB236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62" name="Рисунок 4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163" name="Рисунок 4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164" name="Рисунок 4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165" name="Рисунок 4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166" name="Полилиния 6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67" name="Рисунок 4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168" name="Рисунок 4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169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0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71" name="Рисунок 4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172" name="Полилиния 13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173" name="Полилиния 14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174" name="Полилиния 15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175" name="Рисунок 4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176" name="Полилиния 17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7" name="Полилиния 18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8" name="Полилиния 19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9" name="Полилиния 20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80" name="Полилиния 21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181" name="Рисунок 4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182" name="Полилиния 23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183" name="Полилиния 24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184" name="Рисунок 4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185" name="Полилиния 26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6" name="Полилиния 27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87" name="Полилиния 28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88" name="Рисунок 4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189" name="Полилиния 30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0" name="Полилиния 31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1" name="Полилиния 32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192" name="Полилиния 33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193" name="Полилиния 34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текста заглавия щёлкните мышью</a:t>
            </a: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Для правки структуры щёлкните мышью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Второй уровень структуры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Третий уровень структуры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Четвёртый уровень структуры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Пятый уровень структуры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Шестой уровень структуры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Седьмой уровень структуры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Шапка с логотипом без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6"/>
          <p:cNvSpPr/>
          <p:nvPr/>
        </p:nvSpPr>
        <p:spPr>
          <a:xfrm>
            <a:off x="0" y="0"/>
            <a:ext cx="4172400" cy="6857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254880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1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5A9C187E-F95A-4539-B8ED-F71EA3DE5D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201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02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03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04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05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06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07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08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09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10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11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12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3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14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15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6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7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18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19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20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21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22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23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24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5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6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27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28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29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0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31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32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Шапка с логотипом без коня (белая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234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362B3CD4-54FB-4454-BA2D-6E8724D67CAA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237" name="Рисунок 6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38" name="Рисунок 6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39" name="Рисунок 6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40" name="Рисунок 6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41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42" name="Рисунок 6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43" name="Рисунок 6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44" name="Полилиния 9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5" name="Полилиния 10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46" name="Рисунок 6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47" name="Полилиния 15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48" name="Полилиния 17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49" name="Полилиния 18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50" name="Рисунок 6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51" name="Полилиния 20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2" name="Полилиния 21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3" name="Полилиния 22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4" name="Полилиния 23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5" name="Полилиния 24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56" name="Рисунок 6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57" name="Полилиния 26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58" name="Полилиния 27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59" name="Рисунок 6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60" name="Полилиния 29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1" name="Полилиния 30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2" name="Полилиния 31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263" name="Рисунок 6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264" name="Полилиния 33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5" name="Полилиния 34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6" name="Полилиния 35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67" name="Полилиния 36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268" name="Полилиния 37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одержание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lt2"/>
                </a:solidFill>
                <a:effectLst/>
                <a:uFillTx/>
                <a:latin typeface="Montserrat"/>
              </a:rPr>
              <a:t>Содержание</a:t>
            </a:r>
          </a:p>
        </p:txBody>
      </p:sp>
      <p:sp>
        <p:nvSpPr>
          <p:cNvPr id="270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02AA2954-F776-42CC-B100-2FCD57C24D89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 hasCustomPrompt="1"/>
          </p:nvPr>
        </p:nvSpPr>
        <p:spPr>
          <a:xfrm>
            <a:off x="4531320" y="1477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Заголовок слайда</a:t>
            </a:r>
            <a:endParaRPr lang="ru-RU" sz="16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 hasCustomPrompt="1"/>
          </p:nvPr>
        </p:nvSpPr>
        <p:spPr>
          <a:xfrm>
            <a:off x="4531320" y="1846080"/>
            <a:ext cx="389232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accent4"/>
                </a:solidFill>
                <a:effectLst/>
                <a:uFillTx/>
                <a:latin typeface="Montserrat"/>
              </a:rPr>
              <a:t>Дополнительная информация</a:t>
            </a:r>
            <a:endParaRPr lang="ru-RU" sz="14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 hasCustomPrompt="1"/>
          </p:nvPr>
        </p:nvSpPr>
        <p:spPr>
          <a:xfrm>
            <a:off x="621720" y="1425600"/>
            <a:ext cx="2913480" cy="492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1" u="none" strike="noStrike">
              <a:solidFill>
                <a:schemeClr val="accent2"/>
              </a:solidFill>
              <a:effectLst/>
              <a:uFillTx/>
              <a:latin typeface="Montserrat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 hasCustomPrompt="1"/>
          </p:nvPr>
        </p:nvSpPr>
        <p:spPr>
          <a:xfrm>
            <a:off x="3857040" y="1539720"/>
            <a:ext cx="673560" cy="944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ctr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00</a:t>
            </a:r>
          </a:p>
        </p:txBody>
      </p:sp>
      <p:grpSp>
        <p:nvGrpSpPr>
          <p:cNvPr id="275" name="Рисунок 8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276" name="Рисунок 8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277" name="Рисунок 8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278" name="Рисунок 8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279" name="Полилиния 5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280" name="Рисунок 8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281" name="Рисунок 8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282" name="Полилиния 10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83" name="Полилиния 13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284" name="Рисунок 8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285" name="Полилиния 18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86" name="Полилиния 19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87" name="Полилиния 20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88" name="Рисунок 8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289" name="Полилиния 22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0" name="Полилиния 23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1" name="Полилиния 24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92" name="Полилиния 25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93" name="Полилиния 26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94" name="Рисунок 8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295" name="Полилиния 28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296" name="Полилиния 29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297" name="Рисунок 8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298" name="Полилиния 31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299" name="Полилиния 32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0" name="Полилиния 33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01" name="Рисунок 8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02" name="Полилиния 35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3" name="Полилиния 36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4" name="Полилиния 37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05" name="Полилиния 38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06" name="Полилиния 39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Фото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17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u="none" strike="noStrike">
                <a:solidFill>
                  <a:schemeClr val="accent1"/>
                </a:solidFill>
                <a:effectLst/>
                <a:uFillTx/>
                <a:latin typeface="Montserrat"/>
              </a:rPr>
              <a:t>Заголовок слайда</a:t>
            </a:r>
          </a:p>
        </p:txBody>
      </p:sp>
      <p:sp>
        <p:nvSpPr>
          <p:cNvPr id="30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E8B50FAC-6EED-4378-9DF3-1AEBD0BA78F8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 hasCustomPrompt="1"/>
          </p:nvPr>
        </p:nvSpPr>
        <p:spPr>
          <a:xfrm>
            <a:off x="0" y="4001040"/>
            <a:ext cx="12191400" cy="2856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Изображение</a:t>
            </a:r>
            <a:endParaRPr lang="ru-RU" sz="18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 hasCustomPrompt="1"/>
          </p:nvPr>
        </p:nvSpPr>
        <p:spPr>
          <a:xfrm>
            <a:off x="559440" y="1729440"/>
            <a:ext cx="2548800" cy="33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600" b="1" u="none" strike="noStrike">
                <a:solidFill>
                  <a:schemeClr val="accent2"/>
                </a:solidFill>
                <a:effectLst/>
                <a:uFillTx/>
                <a:latin typeface="Montserrat"/>
              </a:rPr>
              <a:t>Подзаголовок</a:t>
            </a:r>
            <a:endParaRPr lang="ru-RU" sz="1600" b="0" u="none" strike="noStrike">
              <a:solidFill>
                <a:schemeClr val="dk1"/>
              </a:solidFill>
              <a:effectLst/>
              <a:uFillTx/>
              <a:latin typeface="Montserrat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 hasCustomPrompt="1"/>
          </p:nvPr>
        </p:nvSpPr>
        <p:spPr>
          <a:xfrm>
            <a:off x="559440" y="2409120"/>
            <a:ext cx="2548800" cy="303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>
            <a:lvl1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  <a:def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defRPr>
            </a:lvl1pPr>
          </a:lstStyle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dk1"/>
                </a:solidFill>
                <a:effectLst/>
                <a:uFillTx/>
                <a:latin typeface="Montserrat"/>
              </a:rPr>
              <a:t>Основной текст</a:t>
            </a:r>
          </a:p>
        </p:txBody>
      </p:sp>
      <p:grpSp>
        <p:nvGrpSpPr>
          <p:cNvPr id="312" name="Рисунок 9"/>
          <p:cNvGrpSpPr/>
          <p:nvPr/>
        </p:nvGrpSpPr>
        <p:grpSpPr>
          <a:xfrm>
            <a:off x="9790200" y="-282600"/>
            <a:ext cx="1841760" cy="1158480"/>
            <a:chOff x="9790200" y="-282600"/>
            <a:chExt cx="1841760" cy="1158480"/>
          </a:xfrm>
        </p:grpSpPr>
        <p:grpSp>
          <p:nvGrpSpPr>
            <p:cNvPr id="313" name="Рисунок 9"/>
            <p:cNvGrpSpPr/>
            <p:nvPr/>
          </p:nvGrpSpPr>
          <p:grpSpPr>
            <a:xfrm>
              <a:off x="9790200" y="-282600"/>
              <a:ext cx="1058400" cy="1055160"/>
              <a:chOff x="9790200" y="-282600"/>
              <a:chExt cx="1058400" cy="1055160"/>
            </a:xfrm>
          </p:grpSpPr>
          <p:grpSp>
            <p:nvGrpSpPr>
              <p:cNvPr id="314" name="Рисунок 9"/>
              <p:cNvGrpSpPr/>
              <p:nvPr/>
            </p:nvGrpSpPr>
            <p:grpSpPr>
              <a:xfrm>
                <a:off x="9790200" y="-282600"/>
                <a:ext cx="1058400" cy="1055160"/>
                <a:chOff x="9790200" y="-282600"/>
                <a:chExt cx="1058400" cy="1055160"/>
              </a:xfrm>
            </p:grpSpPr>
            <p:grpSp>
              <p:nvGrpSpPr>
                <p:cNvPr id="315" name="Рисунок 9"/>
                <p:cNvGrpSpPr/>
                <p:nvPr/>
              </p:nvGrpSpPr>
              <p:grpSpPr>
                <a:xfrm>
                  <a:off x="9790200" y="-282600"/>
                  <a:ext cx="1058400" cy="1055160"/>
                  <a:chOff x="9790200" y="-282600"/>
                  <a:chExt cx="1058400" cy="1055160"/>
                </a:xfrm>
              </p:grpSpPr>
              <p:sp>
                <p:nvSpPr>
                  <p:cNvPr id="316" name="Полилиния 8"/>
                  <p:cNvSpPr/>
                  <p:nvPr/>
                </p:nvSpPr>
                <p:spPr>
                  <a:xfrm>
                    <a:off x="9790200" y="-282600"/>
                    <a:ext cx="2160" cy="2160"/>
                  </a:xfrm>
                  <a:solidFill>
                    <a:srgbClr val="0061AF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317" name="Рисунок 9"/>
                  <p:cNvGrpSpPr/>
                  <p:nvPr/>
                </p:nvGrpSpPr>
                <p:grpSpPr>
                  <a:xfrm>
                    <a:off x="10377000" y="413280"/>
                    <a:ext cx="471600" cy="359280"/>
                    <a:chOff x="10377000" y="413280"/>
                    <a:chExt cx="471600" cy="359280"/>
                  </a:xfrm>
                </p:grpSpPr>
                <p:grpSp>
                  <p:nvGrpSpPr>
                    <p:cNvPr id="318" name="Рисунок 9"/>
                    <p:cNvGrpSpPr/>
                    <p:nvPr/>
                  </p:nvGrpSpPr>
                  <p:grpSpPr>
                    <a:xfrm>
                      <a:off x="10452600" y="413280"/>
                      <a:ext cx="319680" cy="359280"/>
                      <a:chOff x="10452600" y="413280"/>
                      <a:chExt cx="319680" cy="359280"/>
                    </a:xfrm>
                  </p:grpSpPr>
                  <p:sp>
                    <p:nvSpPr>
                      <p:cNvPr id="319" name="Полилиния 13"/>
                      <p:cNvSpPr/>
                      <p:nvPr/>
                    </p:nvSpPr>
                    <p:spPr>
                      <a:xfrm>
                        <a:off x="106776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4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0" name="Полилиния 15"/>
                      <p:cNvSpPr/>
                      <p:nvPr/>
                    </p:nvSpPr>
                    <p:spPr>
                      <a:xfrm>
                        <a:off x="104662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321" name="Рисунок 9"/>
                      <p:cNvGrpSpPr/>
                      <p:nvPr/>
                    </p:nvGrpSpPr>
                    <p:grpSpPr>
                      <a:xfrm>
                        <a:off x="10452600" y="413280"/>
                        <a:ext cx="319680" cy="222840"/>
                        <a:chOff x="10452600" y="413280"/>
                        <a:chExt cx="319680" cy="222840"/>
                      </a:xfrm>
                    </p:grpSpPr>
                    <p:sp>
                      <p:nvSpPr>
                        <p:cNvPr id="322" name="Полилиния 17"/>
                        <p:cNvSpPr/>
                        <p:nvPr/>
                      </p:nvSpPr>
                      <p:spPr>
                        <a:xfrm>
                          <a:off x="1050336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323" name="Полилиния 18"/>
                        <p:cNvSpPr/>
                        <p:nvPr/>
                      </p:nvSpPr>
                      <p:spPr>
                        <a:xfrm>
                          <a:off x="104526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6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70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324" name="Полилиния 19"/>
                      <p:cNvSpPr/>
                      <p:nvPr/>
                    </p:nvSpPr>
                    <p:spPr>
                      <a:xfrm>
                        <a:off x="104547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325" name="Рисунок 9"/>
                    <p:cNvGrpSpPr/>
                    <p:nvPr/>
                  </p:nvGrpSpPr>
                  <p:grpSpPr>
                    <a:xfrm>
                      <a:off x="10377000" y="420480"/>
                      <a:ext cx="471600" cy="208080"/>
                      <a:chOff x="10377000" y="420480"/>
                      <a:chExt cx="471600" cy="208080"/>
                    </a:xfrm>
                  </p:grpSpPr>
                  <p:sp>
                    <p:nvSpPr>
                      <p:cNvPr id="326" name="Полилиния 21"/>
                      <p:cNvSpPr/>
                      <p:nvPr/>
                    </p:nvSpPr>
                    <p:spPr>
                      <a:xfrm>
                        <a:off x="105980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50"/>
                          <a:gd name="GluePoint1Y" fmla="*/ 42138 h 57723"/>
                          <a:gd name="GluePoint2X" fmla="*/ 0 w 157550"/>
                          <a:gd name="GluePoint2Y" fmla="*/ 48777 h 57723"/>
                          <a:gd name="GluePoint3X" fmla="*/ 25393 w 157550"/>
                          <a:gd name="GluePoint3Y" fmla="*/ 57724 h 57723"/>
                          <a:gd name="GluePoint4X" fmla="*/ 34915 w 157550"/>
                          <a:gd name="GluePoint4Y" fmla="*/ 55704 h 57723"/>
                          <a:gd name="GluePoint5X" fmla="*/ 157550 w 157550"/>
                          <a:gd name="GluePoint5Y" fmla="*/ 13276 h 57723"/>
                          <a:gd name="GluePoint6X" fmla="*/ 153799 w 157550"/>
                          <a:gd name="GluePoint6Y" fmla="*/ 0 h 57723"/>
                          <a:gd name="GluePoint7X" fmla="*/ 32029 w 157550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7" name="Полилиния 22"/>
                      <p:cNvSpPr/>
                      <p:nvPr/>
                    </p:nvSpPr>
                    <p:spPr>
                      <a:xfrm>
                        <a:off x="104644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8" name="Полилиния 23"/>
                      <p:cNvSpPr/>
                      <p:nvPr/>
                    </p:nvSpPr>
                    <p:spPr>
                      <a:xfrm>
                        <a:off x="103770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6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3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329" name="Полилиния 24"/>
                      <p:cNvSpPr/>
                      <p:nvPr/>
                    </p:nvSpPr>
                    <p:spPr>
                      <a:xfrm>
                        <a:off x="1061532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4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30" name="Полилиния 25"/>
                <p:cNvSpPr/>
                <p:nvPr/>
              </p:nvSpPr>
              <p:spPr>
                <a:xfrm>
                  <a:off x="1057176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331" name="Рисунок 9"/>
              <p:cNvGrpSpPr/>
              <p:nvPr/>
            </p:nvGrpSpPr>
            <p:grpSpPr>
              <a:xfrm>
                <a:off x="10534680" y="276480"/>
                <a:ext cx="235080" cy="178920"/>
                <a:chOff x="10534680" y="276480"/>
                <a:chExt cx="235080" cy="178920"/>
              </a:xfrm>
            </p:grpSpPr>
            <p:sp>
              <p:nvSpPr>
                <p:cNvPr id="332" name="Полилиния 27"/>
                <p:cNvSpPr/>
                <p:nvPr/>
              </p:nvSpPr>
              <p:spPr>
                <a:xfrm>
                  <a:off x="105346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33" name="Полилиния 28"/>
                <p:cNvSpPr/>
                <p:nvPr/>
              </p:nvSpPr>
              <p:spPr>
                <a:xfrm>
                  <a:off x="105620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9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34" name="Рисунок 9"/>
            <p:cNvGrpSpPr/>
            <p:nvPr/>
          </p:nvGrpSpPr>
          <p:grpSpPr>
            <a:xfrm>
              <a:off x="10698120" y="664920"/>
              <a:ext cx="903960" cy="210960"/>
              <a:chOff x="10698120" y="664920"/>
              <a:chExt cx="903960" cy="210960"/>
            </a:xfrm>
          </p:grpSpPr>
          <p:sp>
            <p:nvSpPr>
              <p:cNvPr id="335" name="Полилиния 30"/>
              <p:cNvSpPr/>
              <p:nvPr/>
            </p:nvSpPr>
            <p:spPr>
              <a:xfrm>
                <a:off x="1069812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6" name="Полилиния 31"/>
              <p:cNvSpPr/>
              <p:nvPr/>
            </p:nvSpPr>
            <p:spPr>
              <a:xfrm>
                <a:off x="109321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1"/>
                  <a:gd name="GluePoint1Y" fmla="*/ 211558 h 211558"/>
                  <a:gd name="GluePoint2X" fmla="*/ 130715 w 163321"/>
                  <a:gd name="GluePoint2Y" fmla="*/ 62342 h 211558"/>
                  <a:gd name="GluePoint3X" fmla="*/ 19045 w 163321"/>
                  <a:gd name="GluePoint3Y" fmla="*/ 211558 h 211558"/>
                  <a:gd name="GluePoint4X" fmla="*/ 0 w 163321"/>
                  <a:gd name="GluePoint4Y" fmla="*/ 211558 h 211558"/>
                  <a:gd name="GluePoint5X" fmla="*/ 0 w 163321"/>
                  <a:gd name="GluePoint5Y" fmla="*/ 0 h 211558"/>
                  <a:gd name="GluePoint6X" fmla="*/ 32607 w 163321"/>
                  <a:gd name="GluePoint6Y" fmla="*/ 0 h 211558"/>
                  <a:gd name="GluePoint7X" fmla="*/ 32607 w 163321"/>
                  <a:gd name="GluePoint7Y" fmla="*/ 149216 h 211558"/>
                  <a:gd name="GluePoint8X" fmla="*/ 144277 w 163321"/>
                  <a:gd name="GluePoint8Y" fmla="*/ 0 h 211558"/>
                  <a:gd name="GluePoint9X" fmla="*/ 163321 w 163321"/>
                  <a:gd name="GluePoint9Y" fmla="*/ 0 h 211558"/>
                  <a:gd name="GluePoint10X" fmla="*/ 163321 w 163321"/>
                  <a:gd name="GluePoint10Y" fmla="*/ 211558 h 211558"/>
                  <a:gd name="GluePoint11X" fmla="*/ 130715 w 163321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7" name="Полилиния 32"/>
              <p:cNvSpPr/>
              <p:nvPr/>
            </p:nvSpPr>
            <p:spPr>
              <a:xfrm>
                <a:off x="1143936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7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38" name="Рисунок 9"/>
            <p:cNvGrpSpPr/>
            <p:nvPr/>
          </p:nvGrpSpPr>
          <p:grpSpPr>
            <a:xfrm>
              <a:off x="11253960" y="502920"/>
              <a:ext cx="378000" cy="91440"/>
              <a:chOff x="11253960" y="502920"/>
              <a:chExt cx="378000" cy="91440"/>
            </a:xfrm>
          </p:grpSpPr>
          <p:sp>
            <p:nvSpPr>
              <p:cNvPr id="339" name="Полилиния 34"/>
              <p:cNvSpPr/>
              <p:nvPr/>
            </p:nvSpPr>
            <p:spPr>
              <a:xfrm>
                <a:off x="112539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0" name="Полилиния 35"/>
              <p:cNvSpPr/>
              <p:nvPr/>
            </p:nvSpPr>
            <p:spPr>
              <a:xfrm>
                <a:off x="113522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1" name="Полилиния 36"/>
              <p:cNvSpPr/>
              <p:nvPr/>
            </p:nvSpPr>
            <p:spPr>
              <a:xfrm>
                <a:off x="1144548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2" name="Полилиния 37"/>
              <p:cNvSpPr/>
              <p:nvPr/>
            </p:nvSpPr>
            <p:spPr>
              <a:xfrm>
                <a:off x="115398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343" name="Полилиния 38"/>
            <p:cNvSpPr/>
            <p:nvPr/>
          </p:nvSpPr>
          <p:spPr>
            <a:xfrm>
              <a:off x="111085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4"/>
                <a:gd name="GluePoint1Y" fmla="*/ 7504 h 210981"/>
                <a:gd name="GluePoint2X" fmla="*/ 175152 w 318274"/>
                <a:gd name="GluePoint2Y" fmla="*/ 38964 h 210981"/>
                <a:gd name="GluePoint3X" fmla="*/ 175152 w 318274"/>
                <a:gd name="GluePoint3Y" fmla="*/ 0 h 210981"/>
                <a:gd name="GluePoint4X" fmla="*/ 142545 w 318274"/>
                <a:gd name="GluePoint4Y" fmla="*/ 0 h 210981"/>
                <a:gd name="GluePoint5X" fmla="*/ 142545 w 318274"/>
                <a:gd name="GluePoint5Y" fmla="*/ 94956 h 210981"/>
                <a:gd name="GluePoint6X" fmla="*/ 87720 w 318274"/>
                <a:gd name="GluePoint6Y" fmla="*/ 151237 h 210981"/>
                <a:gd name="GluePoint7X" fmla="*/ 32895 w 318274"/>
                <a:gd name="GluePoint7Y" fmla="*/ 94956 h 210981"/>
                <a:gd name="GluePoint8X" fmla="*/ 87720 w 318274"/>
                <a:gd name="GluePoint8Y" fmla="*/ 38386 h 210981"/>
                <a:gd name="GluePoint9X" fmla="*/ 128406 w 318274"/>
                <a:gd name="GluePoint9Y" fmla="*/ 56281 h 210981"/>
                <a:gd name="GluePoint10X" fmla="*/ 128406 w 318274"/>
                <a:gd name="GluePoint10Y" fmla="*/ 23090 h 210981"/>
                <a:gd name="GluePoint11X" fmla="*/ 84546 w 318274"/>
                <a:gd name="GluePoint11Y" fmla="*/ 7504 h 210981"/>
                <a:gd name="GluePoint12X" fmla="*/ 0 w 318274"/>
                <a:gd name="GluePoint12Y" fmla="*/ 94667 h 210981"/>
                <a:gd name="GluePoint13X" fmla="*/ 84546 w 318274"/>
                <a:gd name="GluePoint13Y" fmla="*/ 181542 h 210981"/>
                <a:gd name="GluePoint14X" fmla="*/ 142834 w 318274"/>
                <a:gd name="GluePoint14Y" fmla="*/ 150371 h 210981"/>
                <a:gd name="GluePoint15X" fmla="*/ 142834 w 318274"/>
                <a:gd name="GluePoint15Y" fmla="*/ 210981 h 210981"/>
                <a:gd name="GluePoint16X" fmla="*/ 176017 w 318274"/>
                <a:gd name="GluePoint16Y" fmla="*/ 210981 h 210981"/>
                <a:gd name="GluePoint17X" fmla="*/ 176017 w 318274"/>
                <a:gd name="GluePoint17Y" fmla="*/ 90049 h 210981"/>
                <a:gd name="GluePoint18X" fmla="*/ 176017 w 318274"/>
                <a:gd name="GluePoint18Y" fmla="*/ 90049 h 210981"/>
                <a:gd name="GluePoint19X" fmla="*/ 230843 w 318274"/>
                <a:gd name="GluePoint19Y" fmla="*/ 37809 h 210981"/>
                <a:gd name="GluePoint20X" fmla="*/ 285668 w 318274"/>
                <a:gd name="GluePoint20Y" fmla="*/ 94379 h 210981"/>
                <a:gd name="GluePoint21X" fmla="*/ 230843 w 318274"/>
                <a:gd name="GluePoint21Y" fmla="*/ 150660 h 210981"/>
                <a:gd name="GluePoint22X" fmla="*/ 190734 w 318274"/>
                <a:gd name="GluePoint22Y" fmla="*/ 133342 h 210981"/>
                <a:gd name="GluePoint23X" fmla="*/ 190734 w 318274"/>
                <a:gd name="GluePoint23Y" fmla="*/ 166822 h 210981"/>
                <a:gd name="GluePoint24X" fmla="*/ 234017 w 318274"/>
                <a:gd name="GluePoint24Y" fmla="*/ 181542 h 210981"/>
                <a:gd name="GluePoint25X" fmla="*/ 318274 w 318274"/>
                <a:gd name="GluePoint25Y" fmla="*/ 94667 h 210981"/>
                <a:gd name="GluePoint26X" fmla="*/ 233439 w 318274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Рисунок 5"/>
          <p:cNvGrpSpPr/>
          <p:nvPr/>
        </p:nvGrpSpPr>
        <p:grpSpPr>
          <a:xfrm>
            <a:off x="1800" y="101880"/>
            <a:ext cx="3012120" cy="2037600"/>
            <a:chOff x="1800" y="101880"/>
            <a:chExt cx="3012120" cy="2037600"/>
          </a:xfrm>
        </p:grpSpPr>
        <p:grpSp>
          <p:nvGrpSpPr>
            <p:cNvPr id="3" name="Рисунок 5"/>
            <p:cNvGrpSpPr/>
            <p:nvPr/>
          </p:nvGrpSpPr>
          <p:grpSpPr>
            <a:xfrm>
              <a:off x="633600" y="878760"/>
              <a:ext cx="1465560" cy="1260720"/>
              <a:chOff x="633600" y="878760"/>
              <a:chExt cx="1465560" cy="1260720"/>
            </a:xfrm>
          </p:grpSpPr>
          <p:sp>
            <p:nvSpPr>
              <p:cNvPr id="4" name="Полилиния 3"/>
              <p:cNvSpPr/>
              <p:nvPr/>
            </p:nvSpPr>
            <p:spPr>
              <a:xfrm>
                <a:off x="666360" y="1556280"/>
                <a:ext cx="146520" cy="222480"/>
              </a:xfrm>
              <a:custGeom>
                <a:avLst/>
                <a:gdLst>
                  <a:gd name="textAreaLeft" fmla="*/ 0 w 146520"/>
                  <a:gd name="textAreaRight" fmla="*/ 147240 w 146520"/>
                  <a:gd name="textAreaTop" fmla="*/ 0 h 222480"/>
                  <a:gd name="textAreaBottom" fmla="*/ 223200 h 222480"/>
                  <a:gd name="GluePoint1X" fmla="*/ 147329 w 147328"/>
                  <a:gd name="GluePoint1Y" fmla="*/ 0 h 223084"/>
                  <a:gd name="GluePoint2X" fmla="*/ 0 w 147328"/>
                  <a:gd name="GluePoint2Y" fmla="*/ 134214 h 223084"/>
                  <a:gd name="GluePoint3X" fmla="*/ 72531 w 147328"/>
                  <a:gd name="GluePoint3Y" fmla="*/ 223085 h 223084"/>
                  <a:gd name="GluePoint4X" fmla="*/ 146422 w 147328"/>
                  <a:gd name="GluePoint4Y" fmla="*/ 150537 h 223084"/>
                  <a:gd name="GluePoint5X" fmla="*/ 147329 w 147328"/>
                  <a:gd name="GluePoint5Y" fmla="*/ 0 h 2230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</a:cxnLst>
                <a:rect l="textAreaLeft" t="textAreaTop" r="textAreaRight" b="textAreaBottom"/>
                <a:pathLst>
                  <a:path w="147328" h="223084">
                    <a:moveTo>
                      <a:pt x="147329" y="0"/>
                    </a:moveTo>
                    <a:lnTo>
                      <a:pt x="0" y="134214"/>
                    </a:lnTo>
                    <a:cubicBezTo>
                      <a:pt x="22666" y="165047"/>
                      <a:pt x="46692" y="194973"/>
                      <a:pt x="72531" y="223085"/>
                    </a:cubicBezTo>
                    <a:lnTo>
                      <a:pt x="146422" y="150537"/>
                    </a:lnTo>
                    <a:cubicBezTo>
                      <a:pt x="144609" y="96579"/>
                      <a:pt x="145062" y="46703"/>
                      <a:pt x="1473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" name="Полилиния 4"/>
              <p:cNvSpPr/>
              <p:nvPr/>
            </p:nvSpPr>
            <p:spPr>
              <a:xfrm>
                <a:off x="633600" y="1346760"/>
                <a:ext cx="204120" cy="321840"/>
              </a:xfrm>
              <a:custGeom>
                <a:avLst/>
                <a:gdLst>
                  <a:gd name="textAreaLeft" fmla="*/ 0 w 204120"/>
                  <a:gd name="textAreaRight" fmla="*/ 204840 w 204120"/>
                  <a:gd name="textAreaTop" fmla="*/ 0 h 321840"/>
                  <a:gd name="textAreaBottom" fmla="*/ 322560 h 321840"/>
                  <a:gd name="GluePoint1X" fmla="*/ 204936 w 204936"/>
                  <a:gd name="GluePoint1Y" fmla="*/ 0 h 322384"/>
                  <a:gd name="GluePoint2X" fmla="*/ 1396 w 204936"/>
                  <a:gd name="GluePoint2Y" fmla="*/ 174568 h 322384"/>
                  <a:gd name="GluePoint3X" fmla="*/ 4569 w 204936"/>
                  <a:gd name="GluePoint3Y" fmla="*/ 304248 h 322384"/>
                  <a:gd name="GluePoint4X" fmla="*/ 16808 w 204936"/>
                  <a:gd name="GluePoint4Y" fmla="*/ 322385 h 322384"/>
                  <a:gd name="GluePoint5X" fmla="*/ 182270 w 204936"/>
                  <a:gd name="GluePoint5Y" fmla="*/ 171848 h 322384"/>
                  <a:gd name="GluePoint6X" fmla="*/ 204936 w 204936"/>
                  <a:gd name="GluePoint6Y" fmla="*/ 0 h 32238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04936" h="322384">
                    <a:moveTo>
                      <a:pt x="204936" y="0"/>
                    </a:moveTo>
                    <a:lnTo>
                      <a:pt x="1396" y="174568"/>
                    </a:lnTo>
                    <a:cubicBezTo>
                      <a:pt x="-1324" y="219457"/>
                      <a:pt x="36" y="262533"/>
                      <a:pt x="4569" y="304248"/>
                    </a:cubicBezTo>
                    <a:cubicBezTo>
                      <a:pt x="8649" y="310142"/>
                      <a:pt x="12729" y="316490"/>
                      <a:pt x="16808" y="322385"/>
                    </a:cubicBezTo>
                    <a:lnTo>
                      <a:pt x="182270" y="171848"/>
                    </a:lnTo>
                    <a:cubicBezTo>
                      <a:pt x="187257" y="106101"/>
                      <a:pt x="195416" y="48970"/>
                      <a:pt x="20493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6" name="Полилиния 6"/>
              <p:cNvSpPr/>
              <p:nvPr/>
            </p:nvSpPr>
            <p:spPr>
              <a:xfrm>
                <a:off x="757080" y="1742400"/>
                <a:ext cx="66240" cy="120240"/>
              </a:xfrm>
              <a:custGeom>
                <a:avLst/>
                <a:gdLst>
                  <a:gd name="textAreaLeft" fmla="*/ 0 w 66240"/>
                  <a:gd name="textAreaRight" fmla="*/ 66960 w 66240"/>
                  <a:gd name="textAreaTop" fmla="*/ 0 h 120240"/>
                  <a:gd name="textAreaBottom" fmla="*/ 120960 h 120240"/>
                  <a:gd name="GluePoint1X" fmla="*/ 0 w 67091"/>
                  <a:gd name="GluePoint1Y" fmla="*/ 56225 h 121064"/>
                  <a:gd name="GluePoint2X" fmla="*/ 67091 w 67091"/>
                  <a:gd name="GluePoint2Y" fmla="*/ 121064 h 121064"/>
                  <a:gd name="GluePoint3X" fmla="*/ 57118 w 67091"/>
                  <a:gd name="GluePoint3Y" fmla="*/ 0 h 121064"/>
                  <a:gd name="GluePoint4X" fmla="*/ 0 w 67091"/>
                  <a:gd name="GluePoint4Y" fmla="*/ 56225 h 121064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67091" h="121064">
                    <a:moveTo>
                      <a:pt x="0" y="56225"/>
                    </a:moveTo>
                    <a:cubicBezTo>
                      <a:pt x="21306" y="78896"/>
                      <a:pt x="43972" y="100207"/>
                      <a:pt x="67091" y="121064"/>
                    </a:cubicBezTo>
                    <a:cubicBezTo>
                      <a:pt x="62558" y="78896"/>
                      <a:pt x="59385" y="38541"/>
                      <a:pt x="57118" y="0"/>
                    </a:cubicBezTo>
                    <a:lnTo>
                      <a:pt x="0" y="56225"/>
                    </a:ln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7" name="Полилиния 7"/>
              <p:cNvSpPr/>
              <p:nvPr/>
            </p:nvSpPr>
            <p:spPr>
              <a:xfrm>
                <a:off x="638280" y="1086480"/>
                <a:ext cx="286200" cy="396000"/>
              </a:xfrm>
              <a:custGeom>
                <a:avLst/>
                <a:gdLst>
                  <a:gd name="textAreaLeft" fmla="*/ 0 w 286200"/>
                  <a:gd name="textAreaRight" fmla="*/ 286920 w 286200"/>
                  <a:gd name="textAreaTop" fmla="*/ 0 h 396000"/>
                  <a:gd name="textAreaBottom" fmla="*/ 396720 h 396000"/>
                  <a:gd name="GluePoint1X" fmla="*/ 211247 w 286951"/>
                  <a:gd name="GluePoint1Y" fmla="*/ 209482 h 396746"/>
                  <a:gd name="GluePoint2X" fmla="*/ 286951 w 286951"/>
                  <a:gd name="GluePoint2Y" fmla="*/ 0 h 396746"/>
                  <a:gd name="GluePoint3X" fmla="*/ 50319 w 286951"/>
                  <a:gd name="GluePoint3Y" fmla="*/ 194519 h 396746"/>
                  <a:gd name="GluePoint4X" fmla="*/ 0 w 286951"/>
                  <a:gd name="GluePoint4Y" fmla="*/ 396746 h 396746"/>
                  <a:gd name="GluePoint5X" fmla="*/ 209434 w 286951"/>
                  <a:gd name="GluePoint5Y" fmla="*/ 216737 h 396746"/>
                  <a:gd name="GluePoint6X" fmla="*/ 211247 w 286951"/>
                  <a:gd name="GluePoint6Y" fmla="*/ 209482 h 396746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86951" h="396746">
                    <a:moveTo>
                      <a:pt x="211247" y="209482"/>
                    </a:moveTo>
                    <a:cubicBezTo>
                      <a:pt x="234366" y="113356"/>
                      <a:pt x="263832" y="44436"/>
                      <a:pt x="286951" y="0"/>
                    </a:cubicBezTo>
                    <a:lnTo>
                      <a:pt x="50319" y="194519"/>
                    </a:lnTo>
                    <a:cubicBezTo>
                      <a:pt x="23119" y="264800"/>
                      <a:pt x="7253" y="332360"/>
                      <a:pt x="0" y="396746"/>
                    </a:cubicBezTo>
                    <a:lnTo>
                      <a:pt x="209434" y="216737"/>
                    </a:lnTo>
                    <a:cubicBezTo>
                      <a:pt x="210340" y="214470"/>
                      <a:pt x="210794" y="212203"/>
                      <a:pt x="211247" y="209482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8" name="Полилиния 11"/>
              <p:cNvSpPr/>
              <p:nvPr/>
            </p:nvSpPr>
            <p:spPr>
              <a:xfrm>
                <a:off x="710640" y="983520"/>
                <a:ext cx="230400" cy="244080"/>
              </a:xfrm>
              <a:custGeom>
                <a:avLst/>
                <a:gdLst>
                  <a:gd name="textAreaLeft" fmla="*/ 0 w 230400"/>
                  <a:gd name="textAreaRight" fmla="*/ 231120 w 230400"/>
                  <a:gd name="textAreaTop" fmla="*/ 0 h 244080"/>
                  <a:gd name="textAreaBottom" fmla="*/ 244800 h 244080"/>
                  <a:gd name="GluePoint1X" fmla="*/ 154129 w 231192"/>
                  <a:gd name="GluePoint1Y" fmla="*/ 0 h 244849"/>
                  <a:gd name="GluePoint2X" fmla="*/ 0 w 231192"/>
                  <a:gd name="GluePoint2Y" fmla="*/ 244849 h 244849"/>
                  <a:gd name="GluePoint3X" fmla="*/ 231193 w 231192"/>
                  <a:gd name="GluePoint3Y" fmla="*/ 54864 h 244849"/>
                  <a:gd name="GluePoint4X" fmla="*/ 154129 w 231192"/>
                  <a:gd name="GluePoint4Y" fmla="*/ 0 h 24484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</a:cxnLst>
                <a:rect l="textAreaLeft" t="textAreaTop" r="textAreaRight" b="textAreaBottom"/>
                <a:pathLst>
                  <a:path w="231192" h="244849">
                    <a:moveTo>
                      <a:pt x="154129" y="0"/>
                    </a:moveTo>
                    <a:cubicBezTo>
                      <a:pt x="86131" y="84337"/>
                      <a:pt x="35812" y="165953"/>
                      <a:pt x="0" y="244849"/>
                    </a:cubicBezTo>
                    <a:lnTo>
                      <a:pt x="231193" y="54864"/>
                    </a:lnTo>
                    <a:cubicBezTo>
                      <a:pt x="204447" y="40808"/>
                      <a:pt x="178608" y="22218"/>
                      <a:pt x="1541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9" name="Полилиния 12"/>
              <p:cNvSpPr/>
              <p:nvPr/>
            </p:nvSpPr>
            <p:spPr>
              <a:xfrm>
                <a:off x="837720" y="878760"/>
                <a:ext cx="1261440" cy="1260720"/>
              </a:xfrm>
              <a:custGeom>
                <a:avLst/>
                <a:gdLst>
                  <a:gd name="textAreaLeft" fmla="*/ 0 w 1261440"/>
                  <a:gd name="textAreaRight" fmla="*/ 1262160 w 1261440"/>
                  <a:gd name="textAreaTop" fmla="*/ 0 h 1260720"/>
                  <a:gd name="textAreaBottom" fmla="*/ 1261440 h 1260720"/>
                  <a:gd name="GluePoint1X" fmla="*/ 1064190 w 1262290"/>
                  <a:gd name="GluePoint1Y" fmla="*/ 274200 h 1261305"/>
                  <a:gd name="GluePoint2X" fmla="*/ 1068270 w 1262290"/>
                  <a:gd name="GluePoint2Y" fmla="*/ 269666 h 1261305"/>
                  <a:gd name="GluePoint3X" fmla="*/ 1245971 w 1262290"/>
                  <a:gd name="GluePoint3Y" fmla="*/ 269666 h 1261305"/>
                  <a:gd name="GluePoint4X" fmla="*/ 1262291 w 1262290"/>
                  <a:gd name="GluePoint4Y" fmla="*/ 235659 h 1261305"/>
                  <a:gd name="GluePoint5X" fmla="*/ 1239172 w 1262290"/>
                  <a:gd name="GluePoint5Y" fmla="*/ 85122 h 1261305"/>
                  <a:gd name="GluePoint6X" fmla="*/ 1074163 w 1262290"/>
                  <a:gd name="GluePoint6Y" fmla="*/ 49301 h 1261305"/>
                  <a:gd name="GluePoint7X" fmla="*/ 995286 w 1262290"/>
                  <a:gd name="GluePoint7Y" fmla="*/ 62904 h 1261305"/>
                  <a:gd name="GluePoint8X" fmla="*/ 761373 w 1262290"/>
                  <a:gd name="GluePoint8Y" fmla="*/ 62904 h 1261305"/>
                  <a:gd name="GluePoint9X" fmla="*/ 664816 w 1262290"/>
                  <a:gd name="GluePoint9Y" fmla="*/ 14841 h 1261305"/>
                  <a:gd name="GluePoint10X" fmla="*/ 384211 w 1262290"/>
                  <a:gd name="GluePoint10Y" fmla="*/ 14841 h 1261305"/>
                  <a:gd name="GluePoint11X" fmla="*/ 44675 w 1262290"/>
                  <a:gd name="GluePoint11Y" fmla="*/ 84669 h 1261305"/>
                  <a:gd name="GluePoint12X" fmla="*/ 278134 w 1262290"/>
                  <a:gd name="GluePoint12Y" fmla="*/ 167192 h 1261305"/>
                  <a:gd name="GluePoint13X" fmla="*/ 281307 w 1262290"/>
                  <a:gd name="GluePoint13Y" fmla="*/ 193490 h 1261305"/>
                  <a:gd name="GluePoint14X" fmla="*/ 245948 w 1262290"/>
                  <a:gd name="GluePoint14Y" fmla="*/ 195758 h 1261305"/>
                  <a:gd name="GluePoint15X" fmla="*/ 137152 w 1262290"/>
                  <a:gd name="GluePoint15Y" fmla="*/ 174900 h 1261305"/>
                  <a:gd name="GluePoint16X" fmla="*/ 36515 w 1262290"/>
                  <a:gd name="GluePoint16Y" fmla="*/ 425644 h 1261305"/>
                  <a:gd name="GluePoint17X" fmla="*/ 15662 w 1262290"/>
                  <a:gd name="GluePoint17Y" fmla="*/ 1010108 h 1261305"/>
                  <a:gd name="GluePoint18X" fmla="*/ 715587 w 1262290"/>
                  <a:gd name="GluePoint18Y" fmla="*/ 1261305 h 1261305"/>
                  <a:gd name="GluePoint19X" fmla="*/ 1048777 w 1262290"/>
                  <a:gd name="GluePoint19Y" fmla="*/ 1210068 h 1261305"/>
                  <a:gd name="GluePoint20X" fmla="*/ 801718 w 1262290"/>
                  <a:gd name="GluePoint20Y" fmla="*/ 584342 h 1261305"/>
                  <a:gd name="GluePoint21X" fmla="*/ 743240 w 1262290"/>
                  <a:gd name="GluePoint21Y" fmla="*/ 636033 h 1261305"/>
                  <a:gd name="GluePoint22X" fmla="*/ 311680 w 1262290"/>
                  <a:gd name="GluePoint22Y" fmla="*/ 635126 h 1261305"/>
                  <a:gd name="GluePoint23X" fmla="*/ 154831 w 1262290"/>
                  <a:gd name="GluePoint23Y" fmla="*/ 448315 h 1261305"/>
                  <a:gd name="GluePoint24X" fmla="*/ 175231 w 1262290"/>
                  <a:gd name="GluePoint24Y" fmla="*/ 431085 h 1261305"/>
                  <a:gd name="GluePoint25X" fmla="*/ 324373 w 1262290"/>
                  <a:gd name="GluePoint25Y" fmla="*/ 608827 h 1261305"/>
                  <a:gd name="GluePoint26X" fmla="*/ 733267 w 1262290"/>
                  <a:gd name="GluePoint26Y" fmla="*/ 609734 h 1261305"/>
                  <a:gd name="GluePoint27X" fmla="*/ 935447 w 1262290"/>
                  <a:gd name="GluePoint27Y" fmla="*/ 430631 h 1261305"/>
                  <a:gd name="GluePoint28X" fmla="*/ 872889 w 1262290"/>
                  <a:gd name="GluePoint28Y" fmla="*/ 341307 h 1261305"/>
                  <a:gd name="GluePoint29X" fmla="*/ 872889 w 1262290"/>
                  <a:gd name="GluePoint29Y" fmla="*/ 140893 h 1261305"/>
                  <a:gd name="GluePoint30X" fmla="*/ 899635 w 1262290"/>
                  <a:gd name="GluePoint30Y" fmla="*/ 140893 h 1261305"/>
                  <a:gd name="GluePoint31X" fmla="*/ 899635 w 1262290"/>
                  <a:gd name="GluePoint31Y" fmla="*/ 332692 h 1261305"/>
                  <a:gd name="GluePoint32X" fmla="*/ 955394 w 1262290"/>
                  <a:gd name="GluePoint32Y" fmla="*/ 412948 h 1261305"/>
                  <a:gd name="GluePoint33X" fmla="*/ 955394 w 1262290"/>
                  <a:gd name="GluePoint33Y" fmla="*/ 412948 h 1261305"/>
                  <a:gd name="GluePoint34X" fmla="*/ 957207 w 1262290"/>
                  <a:gd name="GluePoint34Y" fmla="*/ 415215 h 1261305"/>
                  <a:gd name="GluePoint35X" fmla="*/ 962647 w 1262290"/>
                  <a:gd name="GluePoint35Y" fmla="*/ 409774 h 1261305"/>
                  <a:gd name="GluePoint36X" fmla="*/ 1182960 w 1262290"/>
                  <a:gd name="GluePoint36Y" fmla="*/ 409774 h 1261305"/>
                  <a:gd name="GluePoint37X" fmla="*/ 1238265 w 1262290"/>
                  <a:gd name="GluePoint37Y" fmla="*/ 354456 h 1261305"/>
                  <a:gd name="GluePoint38X" fmla="*/ 1208346 w 1262290"/>
                  <a:gd name="GluePoint38Y" fmla="*/ 324530 h 1261305"/>
                  <a:gd name="GluePoint39X" fmla="*/ 1208346 w 1262290"/>
                  <a:gd name="GluePoint39Y" fmla="*/ 296871 h 1261305"/>
                  <a:gd name="GluePoint40X" fmla="*/ 1078697 w 1262290"/>
                  <a:gd name="GluePoint40Y" fmla="*/ 296871 h 1261305"/>
                  <a:gd name="GluePoint41X" fmla="*/ 965367 w 1262290"/>
                  <a:gd name="GluePoint41Y" fmla="*/ 356270 h 1261305"/>
                  <a:gd name="GluePoint42X" fmla="*/ 963553 w 1262290"/>
                  <a:gd name="GluePoint42Y" fmla="*/ 343121 h 1261305"/>
                  <a:gd name="GluePoint43X" fmla="*/ 961740 w 1262290"/>
                  <a:gd name="GluePoint43Y" fmla="*/ 329971 h 1261305"/>
                  <a:gd name="GluePoint44X" fmla="*/ 1064190 w 1262290"/>
                  <a:gd name="GluePoint44Y" fmla="*/ 274200 h 1261305"/>
                  <a:gd name="GluePoint45X" fmla="*/ 1091843 w 1262290"/>
                  <a:gd name="GluePoint45Y" fmla="*/ 85575 h 1261305"/>
                  <a:gd name="GluePoint46X" fmla="*/ 1124482 w 1262290"/>
                  <a:gd name="GluePoint46Y" fmla="*/ 125023 h 1261305"/>
                  <a:gd name="GluePoint47X" fmla="*/ 1209706 w 1262290"/>
                  <a:gd name="GluePoint47Y" fmla="*/ 125023 h 1261305"/>
                  <a:gd name="GluePoint48X" fmla="*/ 1209706 w 1262290"/>
                  <a:gd name="GluePoint48Y" fmla="*/ 151775 h 1261305"/>
                  <a:gd name="GluePoint49X" fmla="*/ 1112242 w 1262290"/>
                  <a:gd name="GluePoint49Y" fmla="*/ 151775 h 1261305"/>
                  <a:gd name="GluePoint50X" fmla="*/ 1071443 w 1262290"/>
                  <a:gd name="GluePoint50Y" fmla="*/ 102806 h 1261305"/>
                  <a:gd name="GluePoint51X" fmla="*/ 1091843 w 1262290"/>
                  <a:gd name="GluePoint51Y" fmla="*/ 85575 h 1261305"/>
                  <a:gd name="GluePoint52X" fmla="*/ 569619 w 1262290"/>
                  <a:gd name="GluePoint52Y" fmla="*/ 202559 h 1261305"/>
                  <a:gd name="GluePoint53X" fmla="*/ 509780 w 1262290"/>
                  <a:gd name="GluePoint53Y" fmla="*/ 142707 h 1261305"/>
                  <a:gd name="GluePoint54X" fmla="*/ 569619 w 1262290"/>
                  <a:gd name="GluePoint54Y" fmla="*/ 82855 h 1261305"/>
                  <a:gd name="GluePoint55X" fmla="*/ 629457 w 1262290"/>
                  <a:gd name="GluePoint55Y" fmla="*/ 142707 h 1261305"/>
                  <a:gd name="GluePoint56X" fmla="*/ 569619 w 1262290"/>
                  <a:gd name="GluePoint56Y" fmla="*/ 202559 h 126130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  <a:cxn ang="0">
                    <a:pos x="GluePoint20X" y="GluePoint20Y"/>
                  </a:cxn>
                  <a:cxn ang="0">
                    <a:pos x="GluePoint21X" y="GluePoint21Y"/>
                  </a:cxn>
                  <a:cxn ang="0">
                    <a:pos x="GluePoint22X" y="GluePoint22Y"/>
                  </a:cxn>
                  <a:cxn ang="0">
                    <a:pos x="GluePoint23X" y="GluePoint23Y"/>
                  </a:cxn>
                  <a:cxn ang="0">
                    <a:pos x="GluePoint24X" y="GluePoint24Y"/>
                  </a:cxn>
                  <a:cxn ang="0">
                    <a:pos x="GluePoint25X" y="GluePoint25Y"/>
                  </a:cxn>
                  <a:cxn ang="0">
                    <a:pos x="GluePoint26X" y="GluePoint26Y"/>
                  </a:cxn>
                  <a:cxn ang="0">
                    <a:pos x="GluePoint27X" y="GluePoint27Y"/>
                  </a:cxn>
                  <a:cxn ang="0">
                    <a:pos x="GluePoint28X" y="GluePoint28Y"/>
                  </a:cxn>
                  <a:cxn ang="0">
                    <a:pos x="GluePoint29X" y="GluePoint29Y"/>
                  </a:cxn>
                  <a:cxn ang="0">
                    <a:pos x="GluePoint30X" y="GluePoint30Y"/>
                  </a:cxn>
                  <a:cxn ang="0">
                    <a:pos x="GluePoint31X" y="GluePoint31Y"/>
                  </a:cxn>
                  <a:cxn ang="0">
                    <a:pos x="GluePoint32X" y="GluePoint32Y"/>
                  </a:cxn>
                  <a:cxn ang="0">
                    <a:pos x="GluePoint33X" y="GluePoint33Y"/>
                  </a:cxn>
                  <a:cxn ang="0">
                    <a:pos x="GluePoint34X" y="GluePoint34Y"/>
                  </a:cxn>
                  <a:cxn ang="0">
                    <a:pos x="GluePoint35X" y="GluePoint35Y"/>
                  </a:cxn>
                  <a:cxn ang="0">
                    <a:pos x="GluePoint36X" y="GluePoint36Y"/>
                  </a:cxn>
                  <a:cxn ang="0">
                    <a:pos x="GluePoint37X" y="GluePoint37Y"/>
                  </a:cxn>
                  <a:cxn ang="0">
                    <a:pos x="GluePoint38X" y="GluePoint38Y"/>
                  </a:cxn>
                  <a:cxn ang="0">
                    <a:pos x="GluePoint39X" y="GluePoint39Y"/>
                  </a:cxn>
                  <a:cxn ang="0">
                    <a:pos x="GluePoint40X" y="GluePoint40Y"/>
                  </a:cxn>
                  <a:cxn ang="0">
                    <a:pos x="GluePoint41X" y="GluePoint41Y"/>
                  </a:cxn>
                  <a:cxn ang="0">
                    <a:pos x="GluePoint42X" y="GluePoint42Y"/>
                  </a:cxn>
                  <a:cxn ang="0">
                    <a:pos x="GluePoint43X" y="GluePoint43Y"/>
                  </a:cxn>
                  <a:cxn ang="0">
                    <a:pos x="GluePoint44X" y="GluePoint44Y"/>
                  </a:cxn>
                  <a:cxn ang="0">
                    <a:pos x="GluePoint45X" y="GluePoint45Y"/>
                  </a:cxn>
                  <a:cxn ang="0">
                    <a:pos x="GluePoint46X" y="GluePoint46Y"/>
                  </a:cxn>
                  <a:cxn ang="0">
                    <a:pos x="GluePoint47X" y="GluePoint47Y"/>
                  </a:cxn>
                  <a:cxn ang="0">
                    <a:pos x="GluePoint48X" y="GluePoint48Y"/>
                  </a:cxn>
                  <a:cxn ang="0">
                    <a:pos x="GluePoint49X" y="GluePoint49Y"/>
                  </a:cxn>
                  <a:cxn ang="0">
                    <a:pos x="GluePoint50X" y="GluePoint50Y"/>
                  </a:cxn>
                  <a:cxn ang="0">
                    <a:pos x="GluePoint51X" y="GluePoint51Y"/>
                  </a:cxn>
                  <a:cxn ang="0">
                    <a:pos x="GluePoint52X" y="GluePoint52Y"/>
                  </a:cxn>
                  <a:cxn ang="0">
                    <a:pos x="GluePoint53X" y="GluePoint53Y"/>
                  </a:cxn>
                  <a:cxn ang="0">
                    <a:pos x="GluePoint54X" y="GluePoint54Y"/>
                  </a:cxn>
                  <a:cxn ang="0">
                    <a:pos x="GluePoint55X" y="GluePoint55Y"/>
                  </a:cxn>
                  <a:cxn ang="0">
                    <a:pos x="GluePoint56X" y="GluePoint56Y"/>
                  </a:cxn>
                </a:cxnLst>
                <a:rect l="textAreaLeft" t="textAreaTop" r="textAreaRight" b="textAreaBottom"/>
                <a:pathLst>
                  <a:path w="1262290" h="1261305">
                    <a:moveTo>
                      <a:pt x="1064190" y="274200"/>
                    </a:moveTo>
                    <a:lnTo>
                      <a:pt x="1068270" y="269666"/>
                    </a:lnTo>
                    <a:lnTo>
                      <a:pt x="1245971" y="269666"/>
                    </a:lnTo>
                    <a:lnTo>
                      <a:pt x="1262291" y="235659"/>
                    </a:lnTo>
                    <a:lnTo>
                      <a:pt x="1239172" y="85122"/>
                    </a:lnTo>
                    <a:lnTo>
                      <a:pt x="1074163" y="49301"/>
                    </a:lnTo>
                    <a:lnTo>
                      <a:pt x="995286" y="62904"/>
                    </a:lnTo>
                    <a:lnTo>
                      <a:pt x="761373" y="62904"/>
                    </a:lnTo>
                    <a:lnTo>
                      <a:pt x="664816" y="14841"/>
                    </a:lnTo>
                    <a:lnTo>
                      <a:pt x="384211" y="14841"/>
                    </a:lnTo>
                    <a:cubicBezTo>
                      <a:pt x="194270" y="-35036"/>
                      <a:pt x="77314" y="54289"/>
                      <a:pt x="44675" y="84669"/>
                    </a:cubicBezTo>
                    <a:cubicBezTo>
                      <a:pt x="114939" y="149055"/>
                      <a:pt x="193363" y="176714"/>
                      <a:pt x="278134" y="167192"/>
                    </a:cubicBezTo>
                    <a:lnTo>
                      <a:pt x="281307" y="193490"/>
                    </a:lnTo>
                    <a:cubicBezTo>
                      <a:pt x="269521" y="194851"/>
                      <a:pt x="257735" y="195758"/>
                      <a:pt x="245948" y="195758"/>
                    </a:cubicBezTo>
                    <a:cubicBezTo>
                      <a:pt x="208776" y="195758"/>
                      <a:pt x="172057" y="188503"/>
                      <a:pt x="137152" y="174900"/>
                    </a:cubicBezTo>
                    <a:cubicBezTo>
                      <a:pt x="117659" y="204373"/>
                      <a:pt x="70060" y="285989"/>
                      <a:pt x="36515" y="425644"/>
                    </a:cubicBezTo>
                    <a:cubicBezTo>
                      <a:pt x="6142" y="551242"/>
                      <a:pt x="-16524" y="745308"/>
                      <a:pt x="15662" y="1010108"/>
                    </a:cubicBezTo>
                    <a:cubicBezTo>
                      <a:pt x="206056" y="1166993"/>
                      <a:pt x="449942" y="1261305"/>
                      <a:pt x="715587" y="1261305"/>
                    </a:cubicBezTo>
                    <a:cubicBezTo>
                      <a:pt x="831637" y="1261305"/>
                      <a:pt x="943607" y="1243168"/>
                      <a:pt x="1048777" y="1210068"/>
                    </a:cubicBezTo>
                    <a:lnTo>
                      <a:pt x="801718" y="584342"/>
                    </a:lnTo>
                    <a:lnTo>
                      <a:pt x="743240" y="636033"/>
                    </a:lnTo>
                    <a:lnTo>
                      <a:pt x="311680" y="635126"/>
                    </a:lnTo>
                    <a:lnTo>
                      <a:pt x="154831" y="448315"/>
                    </a:lnTo>
                    <a:lnTo>
                      <a:pt x="175231" y="431085"/>
                    </a:lnTo>
                    <a:lnTo>
                      <a:pt x="324373" y="608827"/>
                    </a:lnTo>
                    <a:lnTo>
                      <a:pt x="733267" y="609734"/>
                    </a:lnTo>
                    <a:lnTo>
                      <a:pt x="935447" y="430631"/>
                    </a:lnTo>
                    <a:lnTo>
                      <a:pt x="872889" y="341307"/>
                    </a:lnTo>
                    <a:lnTo>
                      <a:pt x="872889" y="140893"/>
                    </a:lnTo>
                    <a:lnTo>
                      <a:pt x="899635" y="140893"/>
                    </a:lnTo>
                    <a:lnTo>
                      <a:pt x="899635" y="332692"/>
                    </a:lnTo>
                    <a:lnTo>
                      <a:pt x="955394" y="412948"/>
                    </a:lnTo>
                    <a:lnTo>
                      <a:pt x="955394" y="412948"/>
                    </a:lnTo>
                    <a:lnTo>
                      <a:pt x="957207" y="415215"/>
                    </a:lnTo>
                    <a:lnTo>
                      <a:pt x="962647" y="409774"/>
                    </a:lnTo>
                    <a:lnTo>
                      <a:pt x="1182960" y="409774"/>
                    </a:lnTo>
                    <a:lnTo>
                      <a:pt x="1238265" y="354456"/>
                    </a:lnTo>
                    <a:lnTo>
                      <a:pt x="1208346" y="324530"/>
                    </a:lnTo>
                    <a:lnTo>
                      <a:pt x="1208346" y="296871"/>
                    </a:lnTo>
                    <a:lnTo>
                      <a:pt x="1078697" y="296871"/>
                    </a:lnTo>
                    <a:cubicBezTo>
                      <a:pt x="1032458" y="346295"/>
                      <a:pt x="968087" y="355816"/>
                      <a:pt x="965367" y="356270"/>
                    </a:cubicBezTo>
                    <a:lnTo>
                      <a:pt x="963553" y="343121"/>
                    </a:lnTo>
                    <a:lnTo>
                      <a:pt x="961740" y="329971"/>
                    </a:lnTo>
                    <a:cubicBezTo>
                      <a:pt x="963553" y="329064"/>
                      <a:pt x="1024298" y="319996"/>
                      <a:pt x="1064190" y="274200"/>
                    </a:cubicBezTo>
                    <a:close/>
                    <a:moveTo>
                      <a:pt x="1091843" y="85575"/>
                    </a:moveTo>
                    <a:lnTo>
                      <a:pt x="1124482" y="125023"/>
                    </a:lnTo>
                    <a:lnTo>
                      <a:pt x="1209706" y="125023"/>
                    </a:lnTo>
                    <a:lnTo>
                      <a:pt x="1209706" y="151775"/>
                    </a:lnTo>
                    <a:lnTo>
                      <a:pt x="1112242" y="151775"/>
                    </a:lnTo>
                    <a:lnTo>
                      <a:pt x="1071443" y="102806"/>
                    </a:lnTo>
                    <a:lnTo>
                      <a:pt x="1091843" y="85575"/>
                    </a:lnTo>
                    <a:close/>
                    <a:moveTo>
                      <a:pt x="569619" y="202559"/>
                    </a:moveTo>
                    <a:cubicBezTo>
                      <a:pt x="536526" y="202559"/>
                      <a:pt x="509780" y="175807"/>
                      <a:pt x="509780" y="142707"/>
                    </a:cubicBezTo>
                    <a:cubicBezTo>
                      <a:pt x="509780" y="109607"/>
                      <a:pt x="536526" y="82855"/>
                      <a:pt x="569619" y="82855"/>
                    </a:cubicBezTo>
                    <a:cubicBezTo>
                      <a:pt x="602711" y="82855"/>
                      <a:pt x="629457" y="109607"/>
                      <a:pt x="629457" y="142707"/>
                    </a:cubicBezTo>
                    <a:cubicBezTo>
                      <a:pt x="629457" y="175807"/>
                      <a:pt x="602711" y="202559"/>
                      <a:pt x="569619" y="2025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10" name="Рисунок 5"/>
            <p:cNvGrpSpPr/>
            <p:nvPr/>
          </p:nvGrpSpPr>
          <p:grpSpPr>
            <a:xfrm>
              <a:off x="1800" y="101880"/>
              <a:ext cx="1780920" cy="1303920"/>
              <a:chOff x="1800" y="101880"/>
              <a:chExt cx="1780920" cy="1303920"/>
            </a:xfrm>
          </p:grpSpPr>
          <p:grpSp>
            <p:nvGrpSpPr>
              <p:cNvPr id="11" name="Рисунок 5"/>
              <p:cNvGrpSpPr/>
              <p:nvPr/>
            </p:nvGrpSpPr>
            <p:grpSpPr>
              <a:xfrm>
                <a:off x="1800" y="101880"/>
                <a:ext cx="1780920" cy="1303920"/>
                <a:chOff x="1800" y="101880"/>
                <a:chExt cx="1780920" cy="1303920"/>
              </a:xfrm>
            </p:grpSpPr>
            <p:grpSp>
              <p:nvGrpSpPr>
                <p:cNvPr id="12" name="Рисунок 5"/>
                <p:cNvGrpSpPr/>
                <p:nvPr/>
              </p:nvGrpSpPr>
              <p:grpSpPr>
                <a:xfrm>
                  <a:off x="1800" y="101880"/>
                  <a:ext cx="1780920" cy="1303920"/>
                  <a:chOff x="1800" y="101880"/>
                  <a:chExt cx="1780920" cy="1303920"/>
                </a:xfrm>
              </p:grpSpPr>
              <p:sp>
                <p:nvSpPr>
                  <p:cNvPr id="13" name="Полилиния 16"/>
                  <p:cNvSpPr/>
                  <p:nvPr/>
                </p:nvSpPr>
                <p:spPr>
                  <a:xfrm>
                    <a:off x="1800" y="101880"/>
                    <a:ext cx="3960" cy="3960"/>
                  </a:xfrm>
                  <a:solidFill>
                    <a:srgbClr val="0061AF"/>
                  </a:solidFill>
                  <a:ln w="452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0320" rIns="90000" bIns="-403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14" name="Рисунок 5"/>
                  <p:cNvGrpSpPr/>
                  <p:nvPr/>
                </p:nvGrpSpPr>
                <p:grpSpPr>
                  <a:xfrm>
                    <a:off x="1041840" y="840960"/>
                    <a:ext cx="740880" cy="564840"/>
                    <a:chOff x="1041840" y="840960"/>
                    <a:chExt cx="740880" cy="564840"/>
                  </a:xfrm>
                </p:grpSpPr>
                <p:grpSp>
                  <p:nvGrpSpPr>
                    <p:cNvPr id="15" name="Рисунок 5"/>
                    <p:cNvGrpSpPr/>
                    <p:nvPr/>
                  </p:nvGrpSpPr>
                  <p:grpSpPr>
                    <a:xfrm>
                      <a:off x="1160640" y="840960"/>
                      <a:ext cx="502560" cy="564840"/>
                      <a:chOff x="1160640" y="840960"/>
                      <a:chExt cx="502560" cy="564840"/>
                    </a:xfrm>
                  </p:grpSpPr>
                  <p:sp>
                    <p:nvSpPr>
                      <p:cNvPr id="16" name="Полилиния 19"/>
                      <p:cNvSpPr/>
                      <p:nvPr/>
                    </p:nvSpPr>
                    <p:spPr>
                      <a:xfrm>
                        <a:off x="1514520" y="880560"/>
                        <a:ext cx="123480" cy="239040"/>
                      </a:xfrm>
                      <a:custGeom>
                        <a:avLst/>
                        <a:gdLst>
                          <a:gd name="textAreaLeft" fmla="*/ 0 w 123480"/>
                          <a:gd name="textAreaRight" fmla="*/ 124200 w 123480"/>
                          <a:gd name="textAreaTop" fmla="*/ 0 h 239040"/>
                          <a:gd name="textAreaBottom" fmla="*/ 239760 h 239040"/>
                          <a:gd name="GluePoint1X" fmla="*/ 39439 w 124209"/>
                          <a:gd name="GluePoint1Y" fmla="*/ 210842 h 239861"/>
                          <a:gd name="GluePoint2X" fmla="*/ 124210 w 124209"/>
                          <a:gd name="GluePoint2Y" fmla="*/ 2267 h 239861"/>
                          <a:gd name="GluePoint3X" fmla="*/ 103357 w 124209"/>
                          <a:gd name="GluePoint3Y" fmla="*/ 0 h 239861"/>
                          <a:gd name="GluePoint4X" fmla="*/ 21306 w 124209"/>
                          <a:gd name="GluePoint4Y" fmla="*/ 201321 h 239861"/>
                          <a:gd name="GluePoint5X" fmla="*/ 0 w 124209"/>
                          <a:gd name="GluePoint5Y" fmla="*/ 239862 h 239861"/>
                          <a:gd name="GluePoint6X" fmla="*/ 29919 w 124209"/>
                          <a:gd name="GluePoint6Y" fmla="*/ 229433 h 239861"/>
                          <a:gd name="GluePoint7X" fmla="*/ 39439 w 124209"/>
                          <a:gd name="GluePoint7Y" fmla="*/ 210842 h 23986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4209" h="239861">
                            <a:moveTo>
                              <a:pt x="39439" y="210842"/>
                            </a:moveTo>
                            <a:cubicBezTo>
                              <a:pt x="77064" y="139655"/>
                              <a:pt x="106530" y="64840"/>
                              <a:pt x="124210" y="2267"/>
                            </a:cubicBezTo>
                            <a:cubicBezTo>
                              <a:pt x="117410" y="1360"/>
                              <a:pt x="110610" y="907"/>
                              <a:pt x="103357" y="0"/>
                            </a:cubicBezTo>
                            <a:cubicBezTo>
                              <a:pt x="86131" y="58945"/>
                              <a:pt x="58478" y="130586"/>
                              <a:pt x="21306" y="201321"/>
                            </a:cubicBezTo>
                            <a:cubicBezTo>
                              <a:pt x="14506" y="214470"/>
                              <a:pt x="7253" y="227166"/>
                              <a:pt x="0" y="239862"/>
                            </a:cubicBezTo>
                            <a:cubicBezTo>
                              <a:pt x="9973" y="236688"/>
                              <a:pt x="19946" y="233060"/>
                              <a:pt x="29919" y="229433"/>
                            </a:cubicBezTo>
                            <a:cubicBezTo>
                              <a:pt x="32639" y="223085"/>
                              <a:pt x="35812" y="216737"/>
                              <a:pt x="39439" y="2108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17" name="Полилиния 20"/>
                      <p:cNvSpPr/>
                      <p:nvPr/>
                    </p:nvSpPr>
                    <p:spPr>
                      <a:xfrm>
                        <a:off x="1182240" y="926640"/>
                        <a:ext cx="120240" cy="240120"/>
                      </a:xfrm>
                      <a:custGeom>
                        <a:avLst/>
                        <a:gdLst>
                          <a:gd name="textAreaLeft" fmla="*/ 0 w 120240"/>
                          <a:gd name="textAreaRight" fmla="*/ 120960 w 120240"/>
                          <a:gd name="textAreaTop" fmla="*/ 0 h 240120"/>
                          <a:gd name="textAreaBottom" fmla="*/ 240840 h 240120"/>
                          <a:gd name="GluePoint1X" fmla="*/ 107437 w 121036"/>
                          <a:gd name="GluePoint1Y" fmla="*/ 24938 h 240768"/>
                          <a:gd name="GluePoint2X" fmla="*/ 121036 w 121036"/>
                          <a:gd name="GluePoint2Y" fmla="*/ 0 h 240768"/>
                          <a:gd name="GluePoint3X" fmla="*/ 92024 w 121036"/>
                          <a:gd name="GluePoint3Y" fmla="*/ 9522 h 240768"/>
                          <a:gd name="GluePoint4X" fmla="*/ 88851 w 121036"/>
                          <a:gd name="GluePoint4Y" fmla="*/ 15416 h 240768"/>
                          <a:gd name="GluePoint5X" fmla="*/ 0 w 121036"/>
                          <a:gd name="GluePoint5Y" fmla="*/ 239408 h 240768"/>
                          <a:gd name="GluePoint6X" fmla="*/ 20853 w 121036"/>
                          <a:gd name="GluePoint6Y" fmla="*/ 240768 h 240768"/>
                          <a:gd name="GluePoint7X" fmla="*/ 107437 w 121036"/>
                          <a:gd name="GluePoint7Y" fmla="*/ 24938 h 240768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21036" h="240768">
                            <a:moveTo>
                              <a:pt x="107437" y="24938"/>
                            </a:moveTo>
                            <a:cubicBezTo>
                              <a:pt x="111970" y="16323"/>
                              <a:pt x="116503" y="8162"/>
                              <a:pt x="121036" y="0"/>
                            </a:cubicBezTo>
                            <a:cubicBezTo>
                              <a:pt x="111063" y="3174"/>
                              <a:pt x="101544" y="6348"/>
                              <a:pt x="92024" y="9522"/>
                            </a:cubicBezTo>
                            <a:cubicBezTo>
                              <a:pt x="91117" y="11336"/>
                              <a:pt x="89757" y="13149"/>
                              <a:pt x="88851" y="15416"/>
                            </a:cubicBezTo>
                            <a:cubicBezTo>
                              <a:pt x="47145" y="94312"/>
                              <a:pt x="17226" y="171394"/>
                              <a:pt x="0" y="239408"/>
                            </a:cubicBezTo>
                            <a:cubicBezTo>
                              <a:pt x="6800" y="239862"/>
                              <a:pt x="13600" y="240315"/>
                              <a:pt x="20853" y="240768"/>
                            </a:cubicBezTo>
                            <a:cubicBezTo>
                              <a:pt x="37626" y="177289"/>
                              <a:pt x="65731" y="103381"/>
                              <a:pt x="107437" y="249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18" name="Рисунок 5"/>
                      <p:cNvGrpSpPr/>
                      <p:nvPr/>
                    </p:nvGrpSpPr>
                    <p:grpSpPr>
                      <a:xfrm>
                        <a:off x="1160640" y="840960"/>
                        <a:ext cx="502560" cy="350280"/>
                        <a:chOff x="1160640" y="840960"/>
                        <a:chExt cx="502560" cy="350280"/>
                      </a:xfrm>
                    </p:grpSpPr>
                    <p:sp>
                      <p:nvSpPr>
                        <p:cNvPr id="19" name="Полилиния 22"/>
                        <p:cNvSpPr/>
                        <p:nvPr/>
                      </p:nvSpPr>
                      <p:spPr>
                        <a:xfrm>
                          <a:off x="1240200" y="1050480"/>
                          <a:ext cx="252720" cy="136080"/>
                        </a:xfrm>
                        <a:custGeom>
                          <a:avLst/>
                          <a:gdLst>
                            <a:gd name="textAreaLeft" fmla="*/ 0 w 252720"/>
                            <a:gd name="textAreaRight" fmla="*/ 253440 w 252720"/>
                            <a:gd name="textAreaTop" fmla="*/ 0 h 136080"/>
                            <a:gd name="textAreaBottom" fmla="*/ 136800 h 136080"/>
                            <a:gd name="GluePoint1X" fmla="*/ 9066 w 253405"/>
                            <a:gd name="GluePoint1Y" fmla="*/ 0 h 136934"/>
                            <a:gd name="GluePoint2X" fmla="*/ 0 w 253405"/>
                            <a:gd name="GluePoint2Y" fmla="*/ 21764 h 136934"/>
                            <a:gd name="GluePoint3X" fmla="*/ 109703 w 253405"/>
                            <a:gd name="GluePoint3Y" fmla="*/ 94312 h 136934"/>
                            <a:gd name="GluePoint4X" fmla="*/ 240713 w 253405"/>
                            <a:gd name="GluePoint4Y" fmla="*/ 136934 h 136934"/>
                            <a:gd name="GluePoint5X" fmla="*/ 253406 w 253405"/>
                            <a:gd name="GluePoint5Y" fmla="*/ 116984 h 136934"/>
                            <a:gd name="GluePoint6X" fmla="*/ 118770 w 253405"/>
                            <a:gd name="GluePoint6Y" fmla="*/ 74815 h 136934"/>
                            <a:gd name="GluePoint7X" fmla="*/ 9066 w 253405"/>
                            <a:gd name="GluePoint7Y" fmla="*/ 0 h 136934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253405" h="136934">
                              <a:moveTo>
                                <a:pt x="9066" y="0"/>
                              </a:moveTo>
                              <a:cubicBezTo>
                                <a:pt x="5893" y="7255"/>
                                <a:pt x="2720" y="14510"/>
                                <a:pt x="0" y="21764"/>
                              </a:cubicBezTo>
                              <a:cubicBezTo>
                                <a:pt x="29919" y="48516"/>
                                <a:pt x="67091" y="73455"/>
                                <a:pt x="109703" y="94312"/>
                              </a:cubicBezTo>
                              <a:cubicBezTo>
                                <a:pt x="153675" y="115623"/>
                                <a:pt x="198554" y="130133"/>
                                <a:pt x="240713" y="136934"/>
                              </a:cubicBezTo>
                              <a:cubicBezTo>
                                <a:pt x="245246" y="130586"/>
                                <a:pt x="249326" y="123785"/>
                                <a:pt x="253406" y="116984"/>
                              </a:cubicBezTo>
                              <a:cubicBezTo>
                                <a:pt x="210794" y="111542"/>
                                <a:pt x="164102" y="97033"/>
                                <a:pt x="118770" y="74815"/>
                              </a:cubicBezTo>
                              <a:cubicBezTo>
                                <a:pt x="76158" y="53958"/>
                                <a:pt x="38532" y="27659"/>
                                <a:pt x="906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20" name="Полилиния 23"/>
                        <p:cNvSpPr/>
                        <p:nvPr/>
                      </p:nvSpPr>
                      <p:spPr>
                        <a:xfrm>
                          <a:off x="1160640" y="840960"/>
                          <a:ext cx="502560" cy="350280"/>
                        </a:xfrm>
                        <a:custGeom>
                          <a:avLst/>
                          <a:gdLst>
                            <a:gd name="textAreaLeft" fmla="*/ 0 w 502560"/>
                            <a:gd name="textAreaRight" fmla="*/ 503280 w 502560"/>
                            <a:gd name="textAreaTop" fmla="*/ 0 h 350280"/>
                            <a:gd name="textAreaBottom" fmla="*/ 351000 h 350280"/>
                            <a:gd name="GluePoint1X" fmla="*/ 466696 w 503200"/>
                            <a:gd name="GluePoint1Y" fmla="*/ 165500 h 350950"/>
                            <a:gd name="GluePoint2X" fmla="*/ 314381 w 503200"/>
                            <a:gd name="GluePoint2Y" fmla="*/ 47156 h 350950"/>
                            <a:gd name="GluePoint3X" fmla="*/ 131693 w 503200"/>
                            <a:gd name="GluePoint3Y" fmla="*/ 0 h 350950"/>
                            <a:gd name="GluePoint4X" fmla="*/ 8390 w 503200"/>
                            <a:gd name="GluePoint4Y" fmla="*/ 56678 h 350950"/>
                            <a:gd name="GluePoint5X" fmla="*/ 63242 w 503200"/>
                            <a:gd name="GluePoint5Y" fmla="*/ 215830 h 350950"/>
                            <a:gd name="GluePoint6X" fmla="*/ 72308 w 503200"/>
                            <a:gd name="GluePoint6Y" fmla="*/ 193612 h 350950"/>
                            <a:gd name="GluePoint7X" fmla="*/ 27430 w 503200"/>
                            <a:gd name="GluePoint7Y" fmla="*/ 66200 h 350950"/>
                            <a:gd name="GluePoint8X" fmla="*/ 131240 w 503200"/>
                            <a:gd name="GluePoint8Y" fmla="*/ 21764 h 350950"/>
                            <a:gd name="GluePoint9X" fmla="*/ 304408 w 503200"/>
                            <a:gd name="GluePoint9Y" fmla="*/ 66653 h 350950"/>
                            <a:gd name="GluePoint10X" fmla="*/ 448563 w 503200"/>
                            <a:gd name="GluePoint10Y" fmla="*/ 178649 h 350950"/>
                            <a:gd name="GluePoint11X" fmla="*/ 474856 w 503200"/>
                            <a:gd name="GluePoint11Y" fmla="*/ 284751 h 350950"/>
                            <a:gd name="GluePoint12X" fmla="*/ 371046 w 503200"/>
                            <a:gd name="GluePoint12Y" fmla="*/ 329186 h 350950"/>
                            <a:gd name="GluePoint13X" fmla="*/ 355633 w 503200"/>
                            <a:gd name="GluePoint13Y" fmla="*/ 328733 h 350950"/>
                            <a:gd name="GluePoint14X" fmla="*/ 342487 w 503200"/>
                            <a:gd name="GluePoint14Y" fmla="*/ 349590 h 350950"/>
                            <a:gd name="GluePoint15X" fmla="*/ 371046 w 503200"/>
                            <a:gd name="GluePoint15Y" fmla="*/ 350951 h 350950"/>
                            <a:gd name="GluePoint16X" fmla="*/ 494349 w 503200"/>
                            <a:gd name="GluePoint16Y" fmla="*/ 294273 h 350950"/>
                            <a:gd name="GluePoint17X" fmla="*/ 466696 w 503200"/>
                            <a:gd name="GluePoint17Y" fmla="*/ 165500 h 350950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503200" h="350950">
                              <a:moveTo>
                                <a:pt x="466696" y="165500"/>
                              </a:moveTo>
                              <a:cubicBezTo>
                                <a:pt x="432697" y="120158"/>
                                <a:pt x="378299" y="77989"/>
                                <a:pt x="314381" y="47156"/>
                              </a:cubicBezTo>
                              <a:cubicBezTo>
                                <a:pt x="252276" y="16777"/>
                                <a:pt x="187451" y="0"/>
                                <a:pt x="131693" y="0"/>
                              </a:cubicBezTo>
                              <a:cubicBezTo>
                                <a:pt x="70042" y="0"/>
                                <a:pt x="26523" y="19951"/>
                                <a:pt x="8390" y="56678"/>
                              </a:cubicBezTo>
                              <a:cubicBezTo>
                                <a:pt x="-13823" y="102021"/>
                                <a:pt x="9297" y="161419"/>
                                <a:pt x="63242" y="215830"/>
                              </a:cubicBezTo>
                              <a:cubicBezTo>
                                <a:pt x="66415" y="208575"/>
                                <a:pt x="69135" y="200867"/>
                                <a:pt x="72308" y="193612"/>
                              </a:cubicBezTo>
                              <a:cubicBezTo>
                                <a:pt x="30149" y="148270"/>
                                <a:pt x="11110" y="100207"/>
                                <a:pt x="27430" y="66200"/>
                              </a:cubicBezTo>
                              <a:cubicBezTo>
                                <a:pt x="41029" y="38088"/>
                                <a:pt x="79108" y="21764"/>
                                <a:pt x="131240" y="21764"/>
                              </a:cubicBezTo>
                              <a:cubicBezTo>
                                <a:pt x="183825" y="21764"/>
                                <a:pt x="245476" y="37634"/>
                                <a:pt x="304408" y="66653"/>
                              </a:cubicBezTo>
                              <a:cubicBezTo>
                                <a:pt x="365153" y="96579"/>
                                <a:pt x="416378" y="136027"/>
                                <a:pt x="448563" y="178649"/>
                              </a:cubicBezTo>
                              <a:cubicBezTo>
                                <a:pt x="478936" y="219004"/>
                                <a:pt x="488456" y="256638"/>
                                <a:pt x="474856" y="284751"/>
                              </a:cubicBezTo>
                              <a:cubicBezTo>
                                <a:pt x="461256" y="312863"/>
                                <a:pt x="423178" y="329186"/>
                                <a:pt x="371046" y="329186"/>
                              </a:cubicBezTo>
                              <a:cubicBezTo>
                                <a:pt x="366059" y="329186"/>
                                <a:pt x="360619" y="328733"/>
                                <a:pt x="355633" y="328733"/>
                              </a:cubicBezTo>
                              <a:cubicBezTo>
                                <a:pt x="351100" y="335534"/>
                                <a:pt x="347020" y="342789"/>
                                <a:pt x="342487" y="349590"/>
                              </a:cubicBezTo>
                              <a:cubicBezTo>
                                <a:pt x="352006" y="350497"/>
                                <a:pt x="361526" y="350951"/>
                                <a:pt x="371046" y="350951"/>
                              </a:cubicBezTo>
                              <a:cubicBezTo>
                                <a:pt x="432697" y="350951"/>
                                <a:pt x="476216" y="331000"/>
                                <a:pt x="494349" y="294273"/>
                              </a:cubicBezTo>
                              <a:cubicBezTo>
                                <a:pt x="512482" y="258452"/>
                                <a:pt x="502508" y="213110"/>
                                <a:pt x="466696" y="1655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21" name="Полилиния 24"/>
                      <p:cNvSpPr/>
                      <p:nvPr/>
                    </p:nvSpPr>
                    <p:spPr>
                      <a:xfrm>
                        <a:off x="1164240" y="1137600"/>
                        <a:ext cx="362160" cy="268200"/>
                      </a:xfrm>
                      <a:custGeom>
                        <a:avLst/>
                        <a:gdLst>
                          <a:gd name="textAreaLeft" fmla="*/ 0 w 362160"/>
                          <a:gd name="textAreaRight" fmla="*/ 362880 w 362160"/>
                          <a:gd name="textAreaTop" fmla="*/ 0 h 268200"/>
                          <a:gd name="textAreaBottom" fmla="*/ 268920 h 268200"/>
                          <a:gd name="GluePoint1X" fmla="*/ 332893 w 362811"/>
                          <a:gd name="GluePoint1Y" fmla="*/ 9975 h 268880"/>
                          <a:gd name="GluePoint2X" fmla="*/ 78127 w 362811"/>
                          <a:gd name="GluePoint2Y" fmla="*/ 248477 h 268880"/>
                          <a:gd name="GluePoint3X" fmla="*/ 55008 w 362811"/>
                          <a:gd name="GluePoint3Y" fmla="*/ 243036 h 268880"/>
                          <a:gd name="GluePoint4X" fmla="*/ 33249 w 362811"/>
                          <a:gd name="GluePoint4Y" fmla="*/ 50784 h 268880"/>
                          <a:gd name="GluePoint5X" fmla="*/ 12396 w 362811"/>
                          <a:gd name="GluePoint5Y" fmla="*/ 49423 h 268880"/>
                          <a:gd name="GluePoint6X" fmla="*/ 45488 w 362811"/>
                          <a:gd name="GluePoint6Y" fmla="*/ 261173 h 268880"/>
                          <a:gd name="GluePoint7X" fmla="*/ 78127 w 362811"/>
                          <a:gd name="GluePoint7Y" fmla="*/ 268881 h 268880"/>
                          <a:gd name="GluePoint8X" fmla="*/ 362812 w 362811"/>
                          <a:gd name="GluePoint8Y" fmla="*/ 0 h 268880"/>
                          <a:gd name="GluePoint9X" fmla="*/ 332893 w 362811"/>
                          <a:gd name="GluePoint9Y" fmla="*/ 9975 h 268880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62811" h="268880">
                            <a:moveTo>
                              <a:pt x="332893" y="9975"/>
                            </a:moveTo>
                            <a:cubicBezTo>
                              <a:pt x="246762" y="149630"/>
                              <a:pt x="143405" y="248477"/>
                              <a:pt x="78127" y="248477"/>
                            </a:cubicBezTo>
                            <a:cubicBezTo>
                              <a:pt x="69514" y="248477"/>
                              <a:pt x="61808" y="246663"/>
                              <a:pt x="55008" y="243036"/>
                            </a:cubicBezTo>
                            <a:cubicBezTo>
                              <a:pt x="19649" y="224445"/>
                              <a:pt x="10129" y="152351"/>
                              <a:pt x="33249" y="50784"/>
                            </a:cubicBezTo>
                            <a:cubicBezTo>
                              <a:pt x="25996" y="50330"/>
                              <a:pt x="19196" y="49877"/>
                              <a:pt x="12396" y="49423"/>
                            </a:cubicBezTo>
                            <a:cubicBezTo>
                              <a:pt x="-11177" y="155978"/>
                              <a:pt x="-1657" y="236688"/>
                              <a:pt x="45488" y="261173"/>
                            </a:cubicBezTo>
                            <a:cubicBezTo>
                              <a:pt x="55008" y="266160"/>
                              <a:pt x="66341" y="268881"/>
                              <a:pt x="78127" y="268881"/>
                            </a:cubicBezTo>
                            <a:cubicBezTo>
                              <a:pt x="155645" y="268881"/>
                              <a:pt x="268975" y="160512"/>
                              <a:pt x="362812" y="0"/>
                            </a:cubicBezTo>
                            <a:cubicBezTo>
                              <a:pt x="353292" y="4081"/>
                              <a:pt x="343319" y="7255"/>
                              <a:pt x="332893" y="99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22" name="Рисунок 5"/>
                    <p:cNvGrpSpPr/>
                    <p:nvPr/>
                  </p:nvGrpSpPr>
                  <p:grpSpPr>
                    <a:xfrm>
                      <a:off x="1041840" y="852480"/>
                      <a:ext cx="740880" cy="327240"/>
                      <a:chOff x="1041840" y="852480"/>
                      <a:chExt cx="740880" cy="327240"/>
                    </a:xfrm>
                  </p:grpSpPr>
                  <p:sp>
                    <p:nvSpPr>
                      <p:cNvPr id="23" name="Полилиния 26"/>
                      <p:cNvSpPr/>
                      <p:nvPr/>
                    </p:nvSpPr>
                    <p:spPr>
                      <a:xfrm>
                        <a:off x="1389240" y="1068120"/>
                        <a:ext cx="246960" cy="90000"/>
                      </a:xfrm>
                      <a:custGeom>
                        <a:avLst/>
                        <a:gdLst>
                          <a:gd name="textAreaLeft" fmla="*/ 0 w 246960"/>
                          <a:gd name="textAreaRight" fmla="*/ 247680 w 246960"/>
                          <a:gd name="textAreaTop" fmla="*/ 0 h 90000"/>
                          <a:gd name="textAreaBottom" fmla="*/ 90720 h 90000"/>
                          <a:gd name="GluePoint1X" fmla="*/ 50319 w 247512"/>
                          <a:gd name="GluePoint1Y" fmla="*/ 66200 h 90684"/>
                          <a:gd name="GluePoint2X" fmla="*/ 0 w 247512"/>
                          <a:gd name="GluePoint2Y" fmla="*/ 76629 h 90684"/>
                          <a:gd name="GluePoint3X" fmla="*/ 39892 w 247512"/>
                          <a:gd name="GluePoint3Y" fmla="*/ 90685 h 90684"/>
                          <a:gd name="GluePoint4X" fmla="*/ 54852 w 247512"/>
                          <a:gd name="GluePoint4Y" fmla="*/ 87511 h 90684"/>
                          <a:gd name="GluePoint5X" fmla="*/ 247513 w 247512"/>
                          <a:gd name="GluePoint5Y" fmla="*/ 20857 h 90684"/>
                          <a:gd name="GluePoint6X" fmla="*/ 241619 w 247512"/>
                          <a:gd name="GluePoint6Y" fmla="*/ 0 h 90684"/>
                          <a:gd name="GluePoint7X" fmla="*/ 50319 w 247512"/>
                          <a:gd name="GluePoint7Y" fmla="*/ 66200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247512" h="90684">
                            <a:moveTo>
                              <a:pt x="50319" y="66200"/>
                            </a:moveTo>
                            <a:cubicBezTo>
                              <a:pt x="33546" y="70281"/>
                              <a:pt x="16773" y="73455"/>
                              <a:pt x="0" y="76629"/>
                            </a:cubicBezTo>
                            <a:cubicBezTo>
                              <a:pt x="13600" y="82070"/>
                              <a:pt x="26746" y="86604"/>
                              <a:pt x="39892" y="90685"/>
                            </a:cubicBezTo>
                            <a:cubicBezTo>
                              <a:pt x="44879" y="89778"/>
                              <a:pt x="49865" y="88418"/>
                              <a:pt x="54852" y="87511"/>
                            </a:cubicBezTo>
                            <a:cubicBezTo>
                              <a:pt x="126023" y="71188"/>
                              <a:pt x="192207" y="48063"/>
                              <a:pt x="247513" y="20857"/>
                            </a:cubicBezTo>
                            <a:cubicBezTo>
                              <a:pt x="246152" y="14056"/>
                              <a:pt x="244339" y="7255"/>
                              <a:pt x="241619" y="0"/>
                            </a:cubicBezTo>
                            <a:cubicBezTo>
                              <a:pt x="187674" y="26752"/>
                              <a:pt x="121490" y="49877"/>
                              <a:pt x="50319" y="6620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4" name="Полилиния 27"/>
                      <p:cNvSpPr/>
                      <p:nvPr/>
                    </p:nvSpPr>
                    <p:spPr>
                      <a:xfrm>
                        <a:off x="1179360" y="878760"/>
                        <a:ext cx="234720" cy="90000"/>
                      </a:xfrm>
                      <a:custGeom>
                        <a:avLst/>
                        <a:gdLst>
                          <a:gd name="textAreaLeft" fmla="*/ 0 w 234720"/>
                          <a:gd name="textAreaRight" fmla="*/ 235440 w 234720"/>
                          <a:gd name="textAreaTop" fmla="*/ 0 h 90000"/>
                          <a:gd name="textAreaBottom" fmla="*/ 90720 h 90000"/>
                          <a:gd name="GluePoint1X" fmla="*/ 0 w 235272"/>
                          <a:gd name="GluePoint1Y" fmla="*/ 69374 h 90684"/>
                          <a:gd name="GluePoint2X" fmla="*/ 4987 w 235272"/>
                          <a:gd name="GluePoint2Y" fmla="*/ 90685 h 90684"/>
                          <a:gd name="GluePoint3X" fmla="*/ 205807 w 235272"/>
                          <a:gd name="GluePoint3Y" fmla="*/ 19497 h 90684"/>
                          <a:gd name="GluePoint4X" fmla="*/ 235273 w 235272"/>
                          <a:gd name="GluePoint4Y" fmla="*/ 13149 h 90684"/>
                          <a:gd name="GluePoint5X" fmla="*/ 194021 w 235272"/>
                          <a:gd name="GluePoint5Y" fmla="*/ 0 h 90684"/>
                          <a:gd name="GluePoint6X" fmla="*/ 0 w 235272"/>
                          <a:gd name="GluePoint6Y" fmla="*/ 69374 h 90684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235272" h="90684">
                            <a:moveTo>
                              <a:pt x="0" y="69374"/>
                            </a:moveTo>
                            <a:cubicBezTo>
                              <a:pt x="907" y="76175"/>
                              <a:pt x="2720" y="83430"/>
                              <a:pt x="4987" y="90685"/>
                            </a:cubicBezTo>
                            <a:cubicBezTo>
                              <a:pt x="57572" y="63479"/>
                              <a:pt x="125570" y="38088"/>
                              <a:pt x="205807" y="19497"/>
                            </a:cubicBezTo>
                            <a:cubicBezTo>
                              <a:pt x="215780" y="17230"/>
                              <a:pt x="225300" y="14963"/>
                              <a:pt x="235273" y="13149"/>
                            </a:cubicBezTo>
                            <a:cubicBezTo>
                              <a:pt x="221220" y="8162"/>
                              <a:pt x="207620" y="3627"/>
                              <a:pt x="194021" y="0"/>
                            </a:cubicBezTo>
                            <a:cubicBezTo>
                              <a:pt x="119676" y="18137"/>
                              <a:pt x="53492" y="42168"/>
                              <a:pt x="0" y="693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5" name="Полилиния 28"/>
                      <p:cNvSpPr/>
                      <p:nvPr/>
                    </p:nvSpPr>
                    <p:spPr>
                      <a:xfrm>
                        <a:off x="1041840" y="959040"/>
                        <a:ext cx="345240" cy="220680"/>
                      </a:xfrm>
                      <a:custGeom>
                        <a:avLst/>
                        <a:gdLst>
                          <a:gd name="textAreaLeft" fmla="*/ 0 w 345240"/>
                          <a:gd name="textAreaRight" fmla="*/ 345960 w 345240"/>
                          <a:gd name="textAreaTop" fmla="*/ 0 h 220680"/>
                          <a:gd name="textAreaBottom" fmla="*/ 221400 h 220680"/>
                          <a:gd name="GluePoint1X" fmla="*/ 308018 w 346097"/>
                          <a:gd name="GluePoint1Y" fmla="*/ 192252 h 221271"/>
                          <a:gd name="GluePoint2X" fmla="*/ 201035 w 346097"/>
                          <a:gd name="GluePoint2Y" fmla="*/ 199960 h 221271"/>
                          <a:gd name="GluePoint3X" fmla="*/ 22427 w 346097"/>
                          <a:gd name="GluePoint3Y" fmla="*/ 138294 h 221271"/>
                          <a:gd name="GluePoint4X" fmla="*/ 123517 w 346097"/>
                          <a:gd name="GluePoint4Y" fmla="*/ 21311 h 221271"/>
                          <a:gd name="GluePoint5X" fmla="*/ 117624 w 346097"/>
                          <a:gd name="GluePoint5Y" fmla="*/ 0 h 221271"/>
                          <a:gd name="GluePoint6X" fmla="*/ 1574 w 346097"/>
                          <a:gd name="GluePoint6Y" fmla="*/ 142829 h 221271"/>
                          <a:gd name="GluePoint7X" fmla="*/ 201488 w 346097"/>
                          <a:gd name="GluePoint7Y" fmla="*/ 221271 h 221271"/>
                          <a:gd name="GluePoint8X" fmla="*/ 346097 w 346097"/>
                          <a:gd name="GluePoint8Y" fmla="*/ 208122 h 221271"/>
                          <a:gd name="GluePoint9X" fmla="*/ 308018 w 346097"/>
                          <a:gd name="GluePoint9Y" fmla="*/ 192252 h 22127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346097" h="221271">
                            <a:moveTo>
                              <a:pt x="308018" y="192252"/>
                            </a:moveTo>
                            <a:cubicBezTo>
                              <a:pt x="270846" y="197240"/>
                              <a:pt x="234581" y="199960"/>
                              <a:pt x="201035" y="199960"/>
                            </a:cubicBezTo>
                            <a:cubicBezTo>
                              <a:pt x="99491" y="199960"/>
                              <a:pt x="31040" y="176382"/>
                              <a:pt x="22427" y="138294"/>
                            </a:cubicBezTo>
                            <a:cubicBezTo>
                              <a:pt x="15174" y="106101"/>
                              <a:pt x="52346" y="62119"/>
                              <a:pt x="123517" y="21311"/>
                            </a:cubicBezTo>
                            <a:cubicBezTo>
                              <a:pt x="120797" y="14056"/>
                              <a:pt x="118984" y="7255"/>
                              <a:pt x="117624" y="0"/>
                            </a:cubicBezTo>
                            <a:cubicBezTo>
                              <a:pt x="36933" y="45342"/>
                              <a:pt x="-9305" y="97486"/>
                              <a:pt x="1574" y="142829"/>
                            </a:cubicBezTo>
                            <a:cubicBezTo>
                              <a:pt x="13361" y="192705"/>
                              <a:pt x="85892" y="221271"/>
                              <a:pt x="201488" y="221271"/>
                            </a:cubicBezTo>
                            <a:cubicBezTo>
                              <a:pt x="246367" y="221271"/>
                              <a:pt x="295779" y="216737"/>
                              <a:pt x="346097" y="208122"/>
                            </a:cubicBezTo>
                            <a:cubicBezTo>
                              <a:pt x="332498" y="203588"/>
                              <a:pt x="320258" y="198147"/>
                              <a:pt x="308018" y="19225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26" name="Полилиния 29"/>
                      <p:cNvSpPr/>
                      <p:nvPr/>
                    </p:nvSpPr>
                    <p:spPr>
                      <a:xfrm>
                        <a:off x="1416240" y="852480"/>
                        <a:ext cx="366480" cy="225000"/>
                      </a:xfrm>
                      <a:custGeom>
                        <a:avLst/>
                        <a:gdLst>
                          <a:gd name="textAreaLeft" fmla="*/ 0 w 366480"/>
                          <a:gd name="textAreaRight" fmla="*/ 367200 w 366480"/>
                          <a:gd name="textAreaTop" fmla="*/ 0 h 225000"/>
                          <a:gd name="textAreaBottom" fmla="*/ 225720 h 225000"/>
                          <a:gd name="GluePoint1X" fmla="*/ 365829 w 367364"/>
                          <a:gd name="GluePoint1Y" fmla="*/ 78442 h 225805"/>
                          <a:gd name="GluePoint2X" fmla="*/ 165915 w 367364"/>
                          <a:gd name="GluePoint2Y" fmla="*/ 0 h 225805"/>
                          <a:gd name="GluePoint3X" fmla="*/ 0 w 367364"/>
                          <a:gd name="GluePoint3Y" fmla="*/ 17230 h 225805"/>
                          <a:gd name="GluePoint4X" fmla="*/ 38079 w 367364"/>
                          <a:gd name="GluePoint4Y" fmla="*/ 32193 h 225805"/>
                          <a:gd name="GluePoint5X" fmla="*/ 165915 w 367364"/>
                          <a:gd name="GluePoint5Y" fmla="*/ 21311 h 225805"/>
                          <a:gd name="GluePoint6X" fmla="*/ 344523 w 367364"/>
                          <a:gd name="GluePoint6Y" fmla="*/ 82977 h 225805"/>
                          <a:gd name="GluePoint7X" fmla="*/ 265192 w 367364"/>
                          <a:gd name="GluePoint7Y" fmla="*/ 186811 h 225805"/>
                          <a:gd name="GluePoint8X" fmla="*/ 233913 w 367364"/>
                          <a:gd name="GluePoint8Y" fmla="*/ 204948 h 225805"/>
                          <a:gd name="GluePoint9X" fmla="*/ 240713 w 367364"/>
                          <a:gd name="GluePoint9Y" fmla="*/ 225805 h 225805"/>
                          <a:gd name="GluePoint10X" fmla="*/ 276978 w 367364"/>
                          <a:gd name="GluePoint10Y" fmla="*/ 204948 h 225805"/>
                          <a:gd name="GluePoint11X" fmla="*/ 365829 w 367364"/>
                          <a:gd name="GluePoint11Y" fmla="*/ 78442 h 225805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367364" h="225805">
                            <a:moveTo>
                              <a:pt x="365829" y="78442"/>
                            </a:moveTo>
                            <a:cubicBezTo>
                              <a:pt x="354496" y="28566"/>
                              <a:pt x="281512" y="0"/>
                              <a:pt x="165915" y="0"/>
                            </a:cubicBezTo>
                            <a:cubicBezTo>
                              <a:pt x="114690" y="0"/>
                              <a:pt x="57572" y="5895"/>
                              <a:pt x="0" y="17230"/>
                            </a:cubicBezTo>
                            <a:cubicBezTo>
                              <a:pt x="12693" y="21764"/>
                              <a:pt x="25386" y="26752"/>
                              <a:pt x="38079" y="32193"/>
                            </a:cubicBezTo>
                            <a:cubicBezTo>
                              <a:pt x="82504" y="24938"/>
                              <a:pt x="126023" y="21311"/>
                              <a:pt x="165915" y="21311"/>
                            </a:cubicBezTo>
                            <a:cubicBezTo>
                              <a:pt x="267459" y="21311"/>
                              <a:pt x="335910" y="44889"/>
                              <a:pt x="344523" y="82977"/>
                            </a:cubicBezTo>
                            <a:cubicBezTo>
                              <a:pt x="351323" y="111996"/>
                              <a:pt x="322310" y="150084"/>
                              <a:pt x="265192" y="186811"/>
                            </a:cubicBezTo>
                            <a:cubicBezTo>
                              <a:pt x="255219" y="193159"/>
                              <a:pt x="244793" y="199053"/>
                              <a:pt x="233913" y="204948"/>
                            </a:cubicBezTo>
                            <a:cubicBezTo>
                              <a:pt x="236633" y="212203"/>
                              <a:pt x="238899" y="219004"/>
                              <a:pt x="240713" y="225805"/>
                            </a:cubicBezTo>
                            <a:cubicBezTo>
                              <a:pt x="253406" y="219004"/>
                              <a:pt x="265645" y="211749"/>
                              <a:pt x="276978" y="204948"/>
                            </a:cubicBezTo>
                            <a:cubicBezTo>
                              <a:pt x="343616" y="162779"/>
                              <a:pt x="374895" y="117437"/>
                              <a:pt x="365829" y="784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7" name="Полилиния 30"/>
                <p:cNvSpPr/>
                <p:nvPr/>
              </p:nvSpPr>
              <p:spPr>
                <a:xfrm>
                  <a:off x="1347480" y="958680"/>
                  <a:ext cx="118800" cy="119160"/>
                </a:xfrm>
                <a:custGeom>
                  <a:avLst/>
                  <a:gdLst>
                    <a:gd name="textAreaLeft" fmla="*/ 0 w 118800"/>
                    <a:gd name="textAreaRight" fmla="*/ 119520 w 118800"/>
                    <a:gd name="textAreaTop" fmla="*/ 0 h 119160"/>
                    <a:gd name="textAreaBottom" fmla="*/ 119880 h 119160"/>
                    <a:gd name="GluePoint1X" fmla="*/ 119676 w 119676"/>
                    <a:gd name="GluePoint1Y" fmla="*/ 59852 h 119704"/>
                    <a:gd name="GluePoint2X" fmla="*/ 59838 w 119676"/>
                    <a:gd name="GluePoint2Y" fmla="*/ 119704 h 119704"/>
                    <a:gd name="GluePoint3X" fmla="*/ 0 w 119676"/>
                    <a:gd name="GluePoint3Y" fmla="*/ 59852 h 119704"/>
                    <a:gd name="GluePoint4X" fmla="*/ 59838 w 119676"/>
                    <a:gd name="GluePoint4Y" fmla="*/ 0 h 119704"/>
                    <a:gd name="GluePoint5X" fmla="*/ 119676 w 119676"/>
                    <a:gd name="GluePoint5Y" fmla="*/ 59852 h 119704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119676" h="119704">
                      <a:moveTo>
                        <a:pt x="119676" y="59852"/>
                      </a:moveTo>
                      <a:cubicBezTo>
                        <a:pt x="119676" y="92952"/>
                        <a:pt x="92931" y="119704"/>
                        <a:pt x="59838" y="119704"/>
                      </a:cubicBezTo>
                      <a:cubicBezTo>
                        <a:pt x="26746" y="119704"/>
                        <a:pt x="0" y="92952"/>
                        <a:pt x="0" y="59852"/>
                      </a:cubicBezTo>
                      <a:cubicBezTo>
                        <a:pt x="0" y="26752"/>
                        <a:pt x="26746" y="0"/>
                        <a:pt x="59838" y="0"/>
                      </a:cubicBezTo>
                      <a:cubicBezTo>
                        <a:pt x="92931" y="0"/>
                        <a:pt x="119676" y="26752"/>
                        <a:pt x="119676" y="598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28" name="Рисунок 5"/>
              <p:cNvGrpSpPr/>
              <p:nvPr/>
            </p:nvGrpSpPr>
            <p:grpSpPr>
              <a:xfrm>
                <a:off x="1289520" y="626040"/>
                <a:ext cx="370080" cy="281520"/>
                <a:chOff x="1289520" y="626040"/>
                <a:chExt cx="370080" cy="281520"/>
              </a:xfrm>
            </p:grpSpPr>
            <p:sp>
              <p:nvSpPr>
                <p:cNvPr id="29" name="Полилиния 32"/>
                <p:cNvSpPr/>
                <p:nvPr/>
              </p:nvSpPr>
              <p:spPr>
                <a:xfrm>
                  <a:off x="1289520" y="858960"/>
                  <a:ext cx="51840" cy="48600"/>
                </a:xfrm>
                <a:custGeom>
                  <a:avLst/>
                  <a:gdLst>
                    <a:gd name="textAreaLeft" fmla="*/ 0 w 51840"/>
                    <a:gd name="textAreaRight" fmla="*/ 52560 w 51840"/>
                    <a:gd name="textAreaTop" fmla="*/ 0 h 48600"/>
                    <a:gd name="textAreaBottom" fmla="*/ 49320 h 48600"/>
                    <a:gd name="GluePoint1X" fmla="*/ 29012 w 52585"/>
                    <a:gd name="GluePoint1Y" fmla="*/ 40808 h 49423"/>
                    <a:gd name="GluePoint2X" fmla="*/ 52585 w 52585"/>
                    <a:gd name="GluePoint2Y" fmla="*/ 3174 h 49423"/>
                    <a:gd name="GluePoint3X" fmla="*/ 29466 w 52585"/>
                    <a:gd name="GluePoint3Y" fmla="*/ 0 h 49423"/>
                    <a:gd name="GluePoint4X" fmla="*/ 0 w 52585"/>
                    <a:gd name="GluePoint4Y" fmla="*/ 49423 h 49423"/>
                    <a:gd name="GluePoint5X" fmla="*/ 29012 w 52585"/>
                    <a:gd name="GluePoint5Y" fmla="*/ 40808 h 49423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52585" h="49423">
                      <a:moveTo>
                        <a:pt x="29012" y="40808"/>
                      </a:moveTo>
                      <a:cubicBezTo>
                        <a:pt x="36719" y="28112"/>
                        <a:pt x="44425" y="15416"/>
                        <a:pt x="52585" y="3174"/>
                      </a:cubicBezTo>
                      <a:cubicBezTo>
                        <a:pt x="44879" y="1814"/>
                        <a:pt x="37172" y="907"/>
                        <a:pt x="29466" y="0"/>
                      </a:cubicBezTo>
                      <a:cubicBezTo>
                        <a:pt x="19493" y="15870"/>
                        <a:pt x="9520" y="32193"/>
                        <a:pt x="0" y="49423"/>
                      </a:cubicBezTo>
                      <a:cubicBezTo>
                        <a:pt x="9520" y="46703"/>
                        <a:pt x="19493" y="43529"/>
                        <a:pt x="29012" y="4080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320" rIns="90000" bIns="4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30" name="Полилиния 33"/>
                <p:cNvSpPr/>
                <p:nvPr/>
              </p:nvSpPr>
              <p:spPr>
                <a:xfrm>
                  <a:off x="1332720" y="626040"/>
                  <a:ext cx="326880" cy="239760"/>
                </a:xfrm>
                <a:custGeom>
                  <a:avLst/>
                  <a:gdLst>
                    <a:gd name="textAreaLeft" fmla="*/ 0 w 326880"/>
                    <a:gd name="textAreaRight" fmla="*/ 327600 w 326880"/>
                    <a:gd name="textAreaTop" fmla="*/ 0 h 239760"/>
                    <a:gd name="textAreaBottom" fmla="*/ 240480 h 239760"/>
                    <a:gd name="GluePoint1X" fmla="*/ 22666 w 327742"/>
                    <a:gd name="GluePoint1Y" fmla="*/ 216284 h 240315"/>
                    <a:gd name="GluePoint2X" fmla="*/ 249326 w 327742"/>
                    <a:gd name="GluePoint2Y" fmla="*/ 20858 h 240315"/>
                    <a:gd name="GluePoint3X" fmla="*/ 272445 w 327742"/>
                    <a:gd name="GluePoint3Y" fmla="*/ 26299 h 240315"/>
                    <a:gd name="GluePoint4X" fmla="*/ 289671 w 327742"/>
                    <a:gd name="GluePoint4Y" fmla="*/ 238048 h 240315"/>
                    <a:gd name="GluePoint5X" fmla="*/ 310524 w 327742"/>
                    <a:gd name="GluePoint5Y" fmla="*/ 240315 h 240315"/>
                    <a:gd name="GluePoint6X" fmla="*/ 282418 w 327742"/>
                    <a:gd name="GluePoint6Y" fmla="*/ 7708 h 240315"/>
                    <a:gd name="GluePoint7X" fmla="*/ 249779 w 327742"/>
                    <a:gd name="GluePoint7Y" fmla="*/ 0 h 240315"/>
                    <a:gd name="GluePoint8X" fmla="*/ 0 w 327742"/>
                    <a:gd name="GluePoint8Y" fmla="*/ 212656 h 240315"/>
                    <a:gd name="GluePoint9X" fmla="*/ 22666 w 327742"/>
                    <a:gd name="GluePoint9Y" fmla="*/ 216284 h 24031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327742" h="240315">
                      <a:moveTo>
                        <a:pt x="22666" y="216284"/>
                      </a:moveTo>
                      <a:cubicBezTo>
                        <a:pt x="102450" y="99753"/>
                        <a:pt x="191301" y="20858"/>
                        <a:pt x="249326" y="20858"/>
                      </a:cubicBezTo>
                      <a:cubicBezTo>
                        <a:pt x="257939" y="20858"/>
                        <a:pt x="265645" y="22671"/>
                        <a:pt x="272445" y="26299"/>
                      </a:cubicBezTo>
                      <a:cubicBezTo>
                        <a:pt x="310071" y="46249"/>
                        <a:pt x="318230" y="126505"/>
                        <a:pt x="289671" y="238048"/>
                      </a:cubicBezTo>
                      <a:cubicBezTo>
                        <a:pt x="296924" y="238501"/>
                        <a:pt x="303724" y="239408"/>
                        <a:pt x="310524" y="240315"/>
                      </a:cubicBezTo>
                      <a:cubicBezTo>
                        <a:pt x="339990" y="123785"/>
                        <a:pt x="332283" y="34007"/>
                        <a:pt x="282418" y="7708"/>
                      </a:cubicBezTo>
                      <a:cubicBezTo>
                        <a:pt x="272445" y="2721"/>
                        <a:pt x="261565" y="0"/>
                        <a:pt x="249779" y="0"/>
                      </a:cubicBezTo>
                      <a:cubicBezTo>
                        <a:pt x="181781" y="0"/>
                        <a:pt x="86131" y="83430"/>
                        <a:pt x="0" y="212656"/>
                      </a:cubicBezTo>
                      <a:cubicBezTo>
                        <a:pt x="7253" y="213563"/>
                        <a:pt x="14959" y="214923"/>
                        <a:pt x="22666" y="216284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31" name="Рисунок 5"/>
            <p:cNvGrpSpPr/>
            <p:nvPr/>
          </p:nvGrpSpPr>
          <p:grpSpPr>
            <a:xfrm>
              <a:off x="1546200" y="1236600"/>
              <a:ext cx="1420560" cy="331560"/>
              <a:chOff x="1546200" y="1236600"/>
              <a:chExt cx="1420560" cy="331560"/>
            </a:xfrm>
          </p:grpSpPr>
          <p:sp>
            <p:nvSpPr>
              <p:cNvPr id="32" name="Полилиния 35"/>
              <p:cNvSpPr/>
              <p:nvPr/>
            </p:nvSpPr>
            <p:spPr>
              <a:xfrm>
                <a:off x="1546200" y="1236600"/>
                <a:ext cx="325080" cy="331560"/>
              </a:xfrm>
              <a:custGeom>
                <a:avLst/>
                <a:gdLst>
                  <a:gd name="textAreaLeft" fmla="*/ 0 w 325080"/>
                  <a:gd name="textAreaRight" fmla="*/ 325800 w 325080"/>
                  <a:gd name="textAreaTop" fmla="*/ 0 h 331560"/>
                  <a:gd name="textAreaBottom" fmla="*/ 332280 h 331560"/>
                  <a:gd name="GluePoint1X" fmla="*/ 274712 w 325936"/>
                  <a:gd name="GluePoint1Y" fmla="*/ 332360 h 332360"/>
                  <a:gd name="GluePoint2X" fmla="*/ 274712 w 325936"/>
                  <a:gd name="GluePoint2Y" fmla="*/ 96126 h 332360"/>
                  <a:gd name="GluePoint3X" fmla="*/ 163195 w 325936"/>
                  <a:gd name="GluePoint3Y" fmla="*/ 236688 h 332360"/>
                  <a:gd name="GluePoint4X" fmla="*/ 51225 w 325936"/>
                  <a:gd name="GluePoint4Y" fmla="*/ 96126 h 332360"/>
                  <a:gd name="GluePoint5X" fmla="*/ 51225 w 325936"/>
                  <a:gd name="GluePoint5Y" fmla="*/ 332360 h 332360"/>
                  <a:gd name="GluePoint6X" fmla="*/ 0 w 325936"/>
                  <a:gd name="GluePoint6Y" fmla="*/ 332360 h 332360"/>
                  <a:gd name="GluePoint7X" fmla="*/ 0 w 325936"/>
                  <a:gd name="GluePoint7Y" fmla="*/ 0 h 332360"/>
                  <a:gd name="GluePoint8X" fmla="*/ 29919 w 325936"/>
                  <a:gd name="GluePoint8Y" fmla="*/ 0 h 332360"/>
                  <a:gd name="GluePoint9X" fmla="*/ 163195 w 325936"/>
                  <a:gd name="GluePoint9Y" fmla="*/ 168674 h 332360"/>
                  <a:gd name="GluePoint10X" fmla="*/ 296471 w 325936"/>
                  <a:gd name="GluePoint10Y" fmla="*/ 0 h 332360"/>
                  <a:gd name="GluePoint11X" fmla="*/ 325937 w 325936"/>
                  <a:gd name="GluePoint11Y" fmla="*/ 0 h 332360"/>
                  <a:gd name="GluePoint12X" fmla="*/ 325937 w 325936"/>
                  <a:gd name="GluePoint12Y" fmla="*/ 332360 h 332360"/>
                  <a:gd name="GluePoint13X" fmla="*/ 274712 w 325936"/>
                  <a:gd name="GluePoint13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325936" h="332360">
                    <a:moveTo>
                      <a:pt x="274712" y="332360"/>
                    </a:moveTo>
                    <a:lnTo>
                      <a:pt x="274712" y="96126"/>
                    </a:lnTo>
                    <a:lnTo>
                      <a:pt x="163195" y="236688"/>
                    </a:lnTo>
                    <a:lnTo>
                      <a:pt x="51225" y="96126"/>
                    </a:lnTo>
                    <a:lnTo>
                      <a:pt x="51225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29919" y="0"/>
                    </a:lnTo>
                    <a:lnTo>
                      <a:pt x="163195" y="168674"/>
                    </a:lnTo>
                    <a:lnTo>
                      <a:pt x="296471" y="0"/>
                    </a:lnTo>
                    <a:lnTo>
                      <a:pt x="325937" y="0"/>
                    </a:lnTo>
                    <a:lnTo>
                      <a:pt x="325937" y="332360"/>
                    </a:lnTo>
                    <a:lnTo>
                      <a:pt x="274712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3" name="Полилиния 36"/>
              <p:cNvSpPr/>
              <p:nvPr/>
            </p:nvSpPr>
            <p:spPr>
              <a:xfrm>
                <a:off x="191448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8"/>
                  <a:gd name="GluePoint1Y" fmla="*/ 332360 h 332360"/>
                  <a:gd name="GluePoint2X" fmla="*/ 205354 w 256578"/>
                  <a:gd name="GluePoint2Y" fmla="*/ 97940 h 332360"/>
                  <a:gd name="GluePoint3X" fmla="*/ 29919 w 256578"/>
                  <a:gd name="GluePoint3Y" fmla="*/ 332360 h 332360"/>
                  <a:gd name="GluePoint4X" fmla="*/ 0 w 256578"/>
                  <a:gd name="GluePoint4Y" fmla="*/ 332360 h 332360"/>
                  <a:gd name="GluePoint5X" fmla="*/ 0 w 256578"/>
                  <a:gd name="GluePoint5Y" fmla="*/ 0 h 332360"/>
                  <a:gd name="GluePoint6X" fmla="*/ 51225 w 256578"/>
                  <a:gd name="GluePoint6Y" fmla="*/ 0 h 332360"/>
                  <a:gd name="GluePoint7X" fmla="*/ 51225 w 256578"/>
                  <a:gd name="GluePoint7Y" fmla="*/ 234420 h 332360"/>
                  <a:gd name="GluePoint8X" fmla="*/ 226660 w 256578"/>
                  <a:gd name="GluePoint8Y" fmla="*/ 0 h 332360"/>
                  <a:gd name="GluePoint9X" fmla="*/ 256579 w 256578"/>
                  <a:gd name="GluePoint9Y" fmla="*/ 0 h 332360"/>
                  <a:gd name="GluePoint10X" fmla="*/ 256579 w 256578"/>
                  <a:gd name="GluePoint10Y" fmla="*/ 332360 h 332360"/>
                  <a:gd name="GluePoint11X" fmla="*/ 205354 w 256578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8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4" name="Полилиния 37"/>
              <p:cNvSpPr/>
              <p:nvPr/>
            </p:nvSpPr>
            <p:spPr>
              <a:xfrm>
                <a:off x="2710800" y="1236600"/>
                <a:ext cx="255960" cy="331560"/>
              </a:xfrm>
              <a:custGeom>
                <a:avLst/>
                <a:gdLst>
                  <a:gd name="textAreaLeft" fmla="*/ 0 w 255960"/>
                  <a:gd name="textAreaRight" fmla="*/ 256680 w 255960"/>
                  <a:gd name="textAreaTop" fmla="*/ 0 h 331560"/>
                  <a:gd name="textAreaBottom" fmla="*/ 332280 h 331560"/>
                  <a:gd name="GluePoint1X" fmla="*/ 205354 w 256579"/>
                  <a:gd name="GluePoint1Y" fmla="*/ 332360 h 332360"/>
                  <a:gd name="GluePoint2X" fmla="*/ 205354 w 256579"/>
                  <a:gd name="GluePoint2Y" fmla="*/ 97940 h 332360"/>
                  <a:gd name="GluePoint3X" fmla="*/ 29919 w 256579"/>
                  <a:gd name="GluePoint3Y" fmla="*/ 332360 h 332360"/>
                  <a:gd name="GluePoint4X" fmla="*/ 0 w 256579"/>
                  <a:gd name="GluePoint4Y" fmla="*/ 332360 h 332360"/>
                  <a:gd name="GluePoint5X" fmla="*/ 0 w 256579"/>
                  <a:gd name="GluePoint5Y" fmla="*/ 0 h 332360"/>
                  <a:gd name="GluePoint6X" fmla="*/ 51225 w 256579"/>
                  <a:gd name="GluePoint6Y" fmla="*/ 0 h 332360"/>
                  <a:gd name="GluePoint7X" fmla="*/ 51225 w 256579"/>
                  <a:gd name="GluePoint7Y" fmla="*/ 234420 h 332360"/>
                  <a:gd name="GluePoint8X" fmla="*/ 226660 w 256579"/>
                  <a:gd name="GluePoint8Y" fmla="*/ 0 h 332360"/>
                  <a:gd name="GluePoint9X" fmla="*/ 256579 w 256579"/>
                  <a:gd name="GluePoint9Y" fmla="*/ 0 h 332360"/>
                  <a:gd name="GluePoint10X" fmla="*/ 256579 w 256579"/>
                  <a:gd name="GluePoint10Y" fmla="*/ 332360 h 332360"/>
                  <a:gd name="GluePoint11X" fmla="*/ 205354 w 256579"/>
                  <a:gd name="GluePoint11Y" fmla="*/ 332360 h 33236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256579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35" name="Рисунок 5"/>
            <p:cNvGrpSpPr/>
            <p:nvPr/>
          </p:nvGrpSpPr>
          <p:grpSpPr>
            <a:xfrm>
              <a:off x="2419200" y="981720"/>
              <a:ext cx="594720" cy="144360"/>
              <a:chOff x="2419200" y="981720"/>
              <a:chExt cx="594720" cy="144360"/>
            </a:xfrm>
          </p:grpSpPr>
          <p:sp>
            <p:nvSpPr>
              <p:cNvPr id="36" name="Полилиния 39"/>
              <p:cNvSpPr/>
              <p:nvPr/>
            </p:nvSpPr>
            <p:spPr>
              <a:xfrm>
                <a:off x="2419200" y="981720"/>
                <a:ext cx="119520" cy="144360"/>
              </a:xfrm>
              <a:custGeom>
                <a:avLst/>
                <a:gdLst>
                  <a:gd name="textAreaLeft" fmla="*/ 0 w 119520"/>
                  <a:gd name="textAreaRight" fmla="*/ 120240 w 119520"/>
                  <a:gd name="textAreaTop" fmla="*/ 0 h 144360"/>
                  <a:gd name="textAreaBottom" fmla="*/ 145080 h 144360"/>
                  <a:gd name="GluePoint1X" fmla="*/ 90211 w 120129"/>
                  <a:gd name="GluePoint1Y" fmla="*/ 144642 h 145095"/>
                  <a:gd name="GluePoint2X" fmla="*/ 90211 w 120129"/>
                  <a:gd name="GluePoint2Y" fmla="*/ 85244 h 145095"/>
                  <a:gd name="GluePoint3X" fmla="*/ 30372 w 120129"/>
                  <a:gd name="GluePoint3Y" fmla="*/ 85244 h 145095"/>
                  <a:gd name="GluePoint4X" fmla="*/ 30372 w 120129"/>
                  <a:gd name="GluePoint4Y" fmla="*/ 144642 h 145095"/>
                  <a:gd name="GluePoint5X" fmla="*/ 0 w 120129"/>
                  <a:gd name="GluePoint5Y" fmla="*/ 144642 h 145095"/>
                  <a:gd name="GluePoint6X" fmla="*/ 0 w 120129"/>
                  <a:gd name="GluePoint6Y" fmla="*/ 0 h 145095"/>
                  <a:gd name="GluePoint7X" fmla="*/ 30372 w 120129"/>
                  <a:gd name="GluePoint7Y" fmla="*/ 0 h 145095"/>
                  <a:gd name="GluePoint8X" fmla="*/ 30372 w 120129"/>
                  <a:gd name="GluePoint8Y" fmla="*/ 58945 h 145095"/>
                  <a:gd name="GluePoint9X" fmla="*/ 89757 w 120129"/>
                  <a:gd name="GluePoint9Y" fmla="*/ 58945 h 145095"/>
                  <a:gd name="GluePoint10X" fmla="*/ 89757 w 120129"/>
                  <a:gd name="GluePoint10Y" fmla="*/ 453 h 145095"/>
                  <a:gd name="GluePoint11X" fmla="*/ 120130 w 120129"/>
                  <a:gd name="GluePoint11Y" fmla="*/ 453 h 145095"/>
                  <a:gd name="GluePoint12X" fmla="*/ 120130 w 120129"/>
                  <a:gd name="GluePoint12Y" fmla="*/ 145096 h 145095"/>
                  <a:gd name="GluePoint13X" fmla="*/ 90211 w 120129"/>
                  <a:gd name="GluePoint13Y" fmla="*/ 145096 h 1450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120129" h="145095">
                    <a:moveTo>
                      <a:pt x="90211" y="144642"/>
                    </a:moveTo>
                    <a:lnTo>
                      <a:pt x="90211" y="85244"/>
                    </a:lnTo>
                    <a:lnTo>
                      <a:pt x="30372" y="85244"/>
                    </a:lnTo>
                    <a:lnTo>
                      <a:pt x="30372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58945"/>
                    </a:lnTo>
                    <a:lnTo>
                      <a:pt x="89757" y="58945"/>
                    </a:lnTo>
                    <a:lnTo>
                      <a:pt x="89757" y="453"/>
                    </a:lnTo>
                    <a:lnTo>
                      <a:pt x="120130" y="453"/>
                    </a:lnTo>
                    <a:lnTo>
                      <a:pt x="120130" y="145096"/>
                    </a:lnTo>
                    <a:lnTo>
                      <a:pt x="90211" y="145096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7" name="Полилиния 40"/>
              <p:cNvSpPr/>
              <p:nvPr/>
            </p:nvSpPr>
            <p:spPr>
              <a:xfrm>
                <a:off x="2574360" y="981720"/>
                <a:ext cx="120600" cy="144000"/>
              </a:xfrm>
              <a:custGeom>
                <a:avLst/>
                <a:gdLst>
                  <a:gd name="textAreaLeft" fmla="*/ 0 w 120600"/>
                  <a:gd name="textAreaRight" fmla="*/ 121320 w 120600"/>
                  <a:gd name="textAreaTop" fmla="*/ 0 h 144000"/>
                  <a:gd name="textAreaBottom" fmla="*/ 144720 h 144000"/>
                  <a:gd name="GluePoint1X" fmla="*/ 90664 w 121489"/>
                  <a:gd name="GluePoint1Y" fmla="*/ 144642 h 144642"/>
                  <a:gd name="GluePoint2X" fmla="*/ 90664 w 121489"/>
                  <a:gd name="GluePoint2Y" fmla="*/ 53504 h 144642"/>
                  <a:gd name="GluePoint3X" fmla="*/ 17680 w 121489"/>
                  <a:gd name="GluePoint3Y" fmla="*/ 144642 h 144642"/>
                  <a:gd name="GluePoint4X" fmla="*/ 0 w 121489"/>
                  <a:gd name="GluePoint4Y" fmla="*/ 144642 h 144642"/>
                  <a:gd name="GluePoint5X" fmla="*/ 0 w 121489"/>
                  <a:gd name="GluePoint5Y" fmla="*/ 0 h 144642"/>
                  <a:gd name="GluePoint6X" fmla="*/ 30372 w 121489"/>
                  <a:gd name="GluePoint6Y" fmla="*/ 0 h 144642"/>
                  <a:gd name="GluePoint7X" fmla="*/ 30372 w 121489"/>
                  <a:gd name="GluePoint7Y" fmla="*/ 91138 h 144642"/>
                  <a:gd name="GluePoint8X" fmla="*/ 103357 w 121489"/>
                  <a:gd name="GluePoint8Y" fmla="*/ 0 h 144642"/>
                  <a:gd name="GluePoint9X" fmla="*/ 121490 w 121489"/>
                  <a:gd name="GluePoint9Y" fmla="*/ 0 h 144642"/>
                  <a:gd name="GluePoint10X" fmla="*/ 121490 w 121489"/>
                  <a:gd name="GluePoint10Y" fmla="*/ 144642 h 144642"/>
                  <a:gd name="GluePoint11X" fmla="*/ 90664 w 121489"/>
                  <a:gd name="GluePoint11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21489" h="144642">
                    <a:moveTo>
                      <a:pt x="90664" y="144642"/>
                    </a:moveTo>
                    <a:lnTo>
                      <a:pt x="90664" y="53504"/>
                    </a:lnTo>
                    <a:lnTo>
                      <a:pt x="17680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91138"/>
                    </a:lnTo>
                    <a:lnTo>
                      <a:pt x="103357" y="0"/>
                    </a:lnTo>
                    <a:lnTo>
                      <a:pt x="121490" y="0"/>
                    </a:lnTo>
                    <a:lnTo>
                      <a:pt x="121490" y="144642"/>
                    </a:lnTo>
                    <a:lnTo>
                      <a:pt x="90664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8" name="Полилиния 41"/>
              <p:cNvSpPr/>
              <p:nvPr/>
            </p:nvSpPr>
            <p:spPr>
              <a:xfrm>
                <a:off x="2720160" y="982080"/>
                <a:ext cx="121680" cy="144000"/>
              </a:xfrm>
              <a:custGeom>
                <a:avLst/>
                <a:gdLst>
                  <a:gd name="textAreaLeft" fmla="*/ 0 w 121680"/>
                  <a:gd name="textAreaRight" fmla="*/ 122400 w 121680"/>
                  <a:gd name="textAreaTop" fmla="*/ 0 h 144000"/>
                  <a:gd name="textAreaBottom" fmla="*/ 144720 h 144000"/>
                  <a:gd name="GluePoint1X" fmla="*/ 92024 w 122396"/>
                  <a:gd name="GluePoint1Y" fmla="*/ 144189 h 144642"/>
                  <a:gd name="GluePoint2X" fmla="*/ 92024 w 122396"/>
                  <a:gd name="GluePoint2Y" fmla="*/ 108822 h 144642"/>
                  <a:gd name="GluePoint3X" fmla="*/ 74798 w 122396"/>
                  <a:gd name="GluePoint3Y" fmla="*/ 108822 h 144642"/>
                  <a:gd name="GluePoint4X" fmla="*/ 43972 w 122396"/>
                  <a:gd name="GluePoint4Y" fmla="*/ 129679 h 144642"/>
                  <a:gd name="GluePoint5X" fmla="*/ 33999 w 122396"/>
                  <a:gd name="GluePoint5Y" fmla="*/ 144189 h 144642"/>
                  <a:gd name="GluePoint6X" fmla="*/ 0 w 122396"/>
                  <a:gd name="GluePoint6Y" fmla="*/ 144189 h 144642"/>
                  <a:gd name="GluePoint7X" fmla="*/ 13146 w 122396"/>
                  <a:gd name="GluePoint7Y" fmla="*/ 125145 h 144642"/>
                  <a:gd name="GluePoint8X" fmla="*/ 36266 w 122396"/>
                  <a:gd name="GluePoint8Y" fmla="*/ 99753 h 144642"/>
                  <a:gd name="GluePoint9X" fmla="*/ 3173 w 122396"/>
                  <a:gd name="GluePoint9Y" fmla="*/ 54411 h 144642"/>
                  <a:gd name="GluePoint10X" fmla="*/ 69811 w 122396"/>
                  <a:gd name="GluePoint10Y" fmla="*/ 0 h 144642"/>
                  <a:gd name="GluePoint11X" fmla="*/ 122396 w 122396"/>
                  <a:gd name="GluePoint11Y" fmla="*/ 0 h 144642"/>
                  <a:gd name="GluePoint12X" fmla="*/ 122396 w 122396"/>
                  <a:gd name="GluePoint12Y" fmla="*/ 144642 h 144642"/>
                  <a:gd name="GluePoint13X" fmla="*/ 92024 w 122396"/>
                  <a:gd name="GluePoint13Y" fmla="*/ 144642 h 144642"/>
                  <a:gd name="GluePoint14X" fmla="*/ 67091 w 122396"/>
                  <a:gd name="GluePoint14Y" fmla="*/ 26752 h 144642"/>
                  <a:gd name="GluePoint15X" fmla="*/ 31732 w 122396"/>
                  <a:gd name="GluePoint15Y" fmla="*/ 54411 h 144642"/>
                  <a:gd name="GluePoint16X" fmla="*/ 67091 w 122396"/>
                  <a:gd name="GluePoint16Y" fmla="*/ 82070 h 144642"/>
                  <a:gd name="GluePoint17X" fmla="*/ 92024 w 122396"/>
                  <a:gd name="GluePoint17Y" fmla="*/ 82070 h 144642"/>
                  <a:gd name="GluePoint18X" fmla="*/ 92024 w 122396"/>
                  <a:gd name="GluePoint18Y" fmla="*/ 26752 h 144642"/>
                  <a:gd name="GluePoint19X" fmla="*/ 67091 w 122396"/>
                  <a:gd name="GluePoint19Y" fmla="*/ 2675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122396" h="144642">
                    <a:moveTo>
                      <a:pt x="92024" y="144189"/>
                    </a:moveTo>
                    <a:lnTo>
                      <a:pt x="92024" y="108822"/>
                    </a:lnTo>
                    <a:lnTo>
                      <a:pt x="74798" y="108822"/>
                    </a:lnTo>
                    <a:cubicBezTo>
                      <a:pt x="59838" y="109275"/>
                      <a:pt x="55758" y="112449"/>
                      <a:pt x="43972" y="129679"/>
                    </a:cubicBezTo>
                    <a:lnTo>
                      <a:pt x="33999" y="144189"/>
                    </a:lnTo>
                    <a:lnTo>
                      <a:pt x="0" y="144189"/>
                    </a:lnTo>
                    <a:lnTo>
                      <a:pt x="13146" y="125145"/>
                    </a:lnTo>
                    <a:cubicBezTo>
                      <a:pt x="22666" y="111089"/>
                      <a:pt x="29466" y="103834"/>
                      <a:pt x="36266" y="99753"/>
                    </a:cubicBezTo>
                    <a:cubicBezTo>
                      <a:pt x="15413" y="92045"/>
                      <a:pt x="3173" y="75722"/>
                      <a:pt x="3173" y="54411"/>
                    </a:cubicBezTo>
                    <a:cubicBezTo>
                      <a:pt x="3173" y="24031"/>
                      <a:pt x="26746" y="0"/>
                      <a:pt x="69811" y="0"/>
                    </a:cubicBezTo>
                    <a:lnTo>
                      <a:pt x="122396" y="0"/>
                    </a:lnTo>
                    <a:lnTo>
                      <a:pt x="122396" y="144642"/>
                    </a:lnTo>
                    <a:lnTo>
                      <a:pt x="92024" y="144642"/>
                    </a:lnTo>
                    <a:close/>
                    <a:moveTo>
                      <a:pt x="67091" y="26752"/>
                    </a:moveTo>
                    <a:cubicBezTo>
                      <a:pt x="47145" y="26752"/>
                      <a:pt x="31732" y="35821"/>
                      <a:pt x="31732" y="54411"/>
                    </a:cubicBezTo>
                    <a:cubicBezTo>
                      <a:pt x="31732" y="73908"/>
                      <a:pt x="47145" y="82070"/>
                      <a:pt x="67091" y="82070"/>
                    </a:cubicBezTo>
                    <a:lnTo>
                      <a:pt x="92024" y="82070"/>
                    </a:lnTo>
                    <a:lnTo>
                      <a:pt x="92024" y="26752"/>
                    </a:lnTo>
                    <a:lnTo>
                      <a:pt x="67091" y="2675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39" name="Полилиния 42"/>
              <p:cNvSpPr/>
              <p:nvPr/>
            </p:nvSpPr>
            <p:spPr>
              <a:xfrm>
                <a:off x="2868840" y="981720"/>
                <a:ext cx="145080" cy="144000"/>
              </a:xfrm>
              <a:custGeom>
                <a:avLst/>
                <a:gdLst>
                  <a:gd name="textAreaLeft" fmla="*/ 0 w 145080"/>
                  <a:gd name="textAreaRight" fmla="*/ 145800 w 145080"/>
                  <a:gd name="textAreaTop" fmla="*/ 0 h 144000"/>
                  <a:gd name="textAreaBottom" fmla="*/ 144720 h 144000"/>
                  <a:gd name="GluePoint1X" fmla="*/ 24026 w 145968"/>
                  <a:gd name="GluePoint1Y" fmla="*/ 144642 h 144642"/>
                  <a:gd name="GluePoint2X" fmla="*/ 55758 w 145968"/>
                  <a:gd name="GluePoint2Y" fmla="*/ 92499 h 144642"/>
                  <a:gd name="GluePoint3X" fmla="*/ 0 w 145968"/>
                  <a:gd name="GluePoint3Y" fmla="*/ 0 h 144642"/>
                  <a:gd name="GluePoint4X" fmla="*/ 34452 w 145968"/>
                  <a:gd name="GluePoint4Y" fmla="*/ 0 h 144642"/>
                  <a:gd name="GluePoint5X" fmla="*/ 72984 w 145968"/>
                  <a:gd name="GluePoint5Y" fmla="*/ 63026 h 144642"/>
                  <a:gd name="GluePoint6X" fmla="*/ 111517 w 145968"/>
                  <a:gd name="GluePoint6Y" fmla="*/ 0 h 144642"/>
                  <a:gd name="GluePoint7X" fmla="*/ 145969 w 145968"/>
                  <a:gd name="GluePoint7Y" fmla="*/ 0 h 144642"/>
                  <a:gd name="GluePoint8X" fmla="*/ 58025 w 145968"/>
                  <a:gd name="GluePoint8Y" fmla="*/ 144642 h 144642"/>
                  <a:gd name="GluePoint9X" fmla="*/ 24026 w 145968"/>
                  <a:gd name="GluePoint9Y" fmla="*/ 144642 h 14464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145968" h="144642">
                    <a:moveTo>
                      <a:pt x="24026" y="144642"/>
                    </a:moveTo>
                    <a:lnTo>
                      <a:pt x="55758" y="92499"/>
                    </a:lnTo>
                    <a:lnTo>
                      <a:pt x="0" y="0"/>
                    </a:lnTo>
                    <a:lnTo>
                      <a:pt x="34452" y="0"/>
                    </a:lnTo>
                    <a:lnTo>
                      <a:pt x="72984" y="63026"/>
                    </a:lnTo>
                    <a:lnTo>
                      <a:pt x="111517" y="0"/>
                    </a:lnTo>
                    <a:lnTo>
                      <a:pt x="145969" y="0"/>
                    </a:lnTo>
                    <a:lnTo>
                      <a:pt x="58025" y="144642"/>
                    </a:lnTo>
                    <a:lnTo>
                      <a:pt x="24026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40" name="Полилиния 43"/>
            <p:cNvSpPr/>
            <p:nvPr/>
          </p:nvSpPr>
          <p:spPr>
            <a:xfrm>
              <a:off x="2191320" y="1236600"/>
              <a:ext cx="499320" cy="330840"/>
            </a:xfrm>
            <a:custGeom>
              <a:avLst/>
              <a:gdLst>
                <a:gd name="textAreaLeft" fmla="*/ 0 w 499320"/>
                <a:gd name="textAreaRight" fmla="*/ 500040 w 499320"/>
                <a:gd name="textAreaTop" fmla="*/ 0 h 330840"/>
                <a:gd name="textAreaBottom" fmla="*/ 331560 h 330840"/>
                <a:gd name="GluePoint1X" fmla="*/ 366736 w 500011"/>
                <a:gd name="GluePoint1Y" fmla="*/ 11789 h 331453"/>
                <a:gd name="GluePoint2X" fmla="*/ 275165 w 500011"/>
                <a:gd name="GluePoint2Y" fmla="*/ 61212 h 331453"/>
                <a:gd name="GluePoint3X" fmla="*/ 275165 w 500011"/>
                <a:gd name="GluePoint3Y" fmla="*/ 0 h 331453"/>
                <a:gd name="GluePoint4X" fmla="*/ 223940 w 500011"/>
                <a:gd name="GluePoint4Y" fmla="*/ 0 h 331453"/>
                <a:gd name="GluePoint5X" fmla="*/ 223940 w 500011"/>
                <a:gd name="GluePoint5Y" fmla="*/ 149177 h 331453"/>
                <a:gd name="GluePoint6X" fmla="*/ 137809 w 500011"/>
                <a:gd name="GluePoint6Y" fmla="*/ 237595 h 331453"/>
                <a:gd name="GluePoint7X" fmla="*/ 51678 w 500011"/>
                <a:gd name="GluePoint7Y" fmla="*/ 149177 h 331453"/>
                <a:gd name="GluePoint8X" fmla="*/ 137809 w 500011"/>
                <a:gd name="GluePoint8Y" fmla="*/ 60305 h 331453"/>
                <a:gd name="GluePoint9X" fmla="*/ 201727 w 500011"/>
                <a:gd name="GluePoint9Y" fmla="*/ 88418 h 331453"/>
                <a:gd name="GluePoint10X" fmla="*/ 201727 w 500011"/>
                <a:gd name="GluePoint10Y" fmla="*/ 36274 h 331453"/>
                <a:gd name="GluePoint11X" fmla="*/ 132823 w 500011"/>
                <a:gd name="GluePoint11Y" fmla="*/ 11789 h 331453"/>
                <a:gd name="GluePoint12X" fmla="*/ 0 w 500011"/>
                <a:gd name="GluePoint12Y" fmla="*/ 148723 h 331453"/>
                <a:gd name="GluePoint13X" fmla="*/ 132823 w 500011"/>
                <a:gd name="GluePoint13Y" fmla="*/ 285204 h 331453"/>
                <a:gd name="GluePoint14X" fmla="*/ 224393 w 500011"/>
                <a:gd name="GluePoint14Y" fmla="*/ 236234 h 331453"/>
                <a:gd name="GluePoint15X" fmla="*/ 224393 w 500011"/>
                <a:gd name="GluePoint15Y" fmla="*/ 331453 h 331453"/>
                <a:gd name="GluePoint16X" fmla="*/ 276525 w 500011"/>
                <a:gd name="GluePoint16Y" fmla="*/ 331453 h 331453"/>
                <a:gd name="GluePoint17X" fmla="*/ 276525 w 500011"/>
                <a:gd name="GluePoint17Y" fmla="*/ 141468 h 331453"/>
                <a:gd name="GluePoint18X" fmla="*/ 276525 w 500011"/>
                <a:gd name="GluePoint18Y" fmla="*/ 141468 h 331453"/>
                <a:gd name="GluePoint19X" fmla="*/ 362656 w 500011"/>
                <a:gd name="GluePoint19Y" fmla="*/ 59399 h 331453"/>
                <a:gd name="GluePoint20X" fmla="*/ 448786 w 500011"/>
                <a:gd name="GluePoint20Y" fmla="*/ 148270 h 331453"/>
                <a:gd name="GluePoint21X" fmla="*/ 362656 w 500011"/>
                <a:gd name="GluePoint21Y" fmla="*/ 236688 h 331453"/>
                <a:gd name="GluePoint22X" fmla="*/ 299644 w 500011"/>
                <a:gd name="GluePoint22Y" fmla="*/ 209482 h 331453"/>
                <a:gd name="GluePoint23X" fmla="*/ 299644 w 500011"/>
                <a:gd name="GluePoint23Y" fmla="*/ 262079 h 331453"/>
                <a:gd name="GluePoint24X" fmla="*/ 367642 w 500011"/>
                <a:gd name="GluePoint24Y" fmla="*/ 285204 h 331453"/>
                <a:gd name="GluePoint25X" fmla="*/ 500011 w 500011"/>
                <a:gd name="GluePoint25Y" fmla="*/ 148723 h 331453"/>
                <a:gd name="GluePoint26X" fmla="*/ 366736 w 500011"/>
                <a:gd name="GluePoint26Y" fmla="*/ 11789 h 331453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500011" h="331453">
                  <a:moveTo>
                    <a:pt x="366736" y="11789"/>
                  </a:moveTo>
                  <a:cubicBezTo>
                    <a:pt x="327297" y="11789"/>
                    <a:pt x="293298" y="32193"/>
                    <a:pt x="275165" y="61212"/>
                  </a:cubicBezTo>
                  <a:lnTo>
                    <a:pt x="275165" y="0"/>
                  </a:lnTo>
                  <a:lnTo>
                    <a:pt x="223940" y="0"/>
                  </a:lnTo>
                  <a:lnTo>
                    <a:pt x="223940" y="149177"/>
                  </a:lnTo>
                  <a:cubicBezTo>
                    <a:pt x="223940" y="200414"/>
                    <a:pt x="185861" y="237595"/>
                    <a:pt x="137809" y="237595"/>
                  </a:cubicBezTo>
                  <a:cubicBezTo>
                    <a:pt x="89304" y="237595"/>
                    <a:pt x="51678" y="200414"/>
                    <a:pt x="51678" y="149177"/>
                  </a:cubicBezTo>
                  <a:cubicBezTo>
                    <a:pt x="51678" y="97940"/>
                    <a:pt x="89757" y="60305"/>
                    <a:pt x="137809" y="60305"/>
                  </a:cubicBezTo>
                  <a:cubicBezTo>
                    <a:pt x="163195" y="60305"/>
                    <a:pt x="185861" y="70734"/>
                    <a:pt x="201727" y="88418"/>
                  </a:cubicBezTo>
                  <a:lnTo>
                    <a:pt x="201727" y="36274"/>
                  </a:lnTo>
                  <a:cubicBezTo>
                    <a:pt x="183141" y="21311"/>
                    <a:pt x="159115" y="11789"/>
                    <a:pt x="132823" y="11789"/>
                  </a:cubicBezTo>
                  <a:cubicBezTo>
                    <a:pt x="53492" y="11789"/>
                    <a:pt x="0" y="72548"/>
                    <a:pt x="0" y="148723"/>
                  </a:cubicBezTo>
                  <a:cubicBezTo>
                    <a:pt x="0" y="224899"/>
                    <a:pt x="53492" y="285204"/>
                    <a:pt x="132823" y="285204"/>
                  </a:cubicBezTo>
                  <a:cubicBezTo>
                    <a:pt x="172261" y="285204"/>
                    <a:pt x="206260" y="265253"/>
                    <a:pt x="224393" y="236234"/>
                  </a:cubicBezTo>
                  <a:lnTo>
                    <a:pt x="224393" y="331453"/>
                  </a:lnTo>
                  <a:lnTo>
                    <a:pt x="276525" y="331453"/>
                  </a:lnTo>
                  <a:lnTo>
                    <a:pt x="276525" y="141468"/>
                  </a:lnTo>
                  <a:lnTo>
                    <a:pt x="276525" y="141468"/>
                  </a:lnTo>
                  <a:cubicBezTo>
                    <a:pt x="279698" y="93859"/>
                    <a:pt x="316417" y="59399"/>
                    <a:pt x="362656" y="59399"/>
                  </a:cubicBezTo>
                  <a:cubicBezTo>
                    <a:pt x="411161" y="59399"/>
                    <a:pt x="448786" y="97033"/>
                    <a:pt x="448786" y="148270"/>
                  </a:cubicBezTo>
                  <a:cubicBezTo>
                    <a:pt x="448786" y="199507"/>
                    <a:pt x="410707" y="236688"/>
                    <a:pt x="362656" y="236688"/>
                  </a:cubicBezTo>
                  <a:cubicBezTo>
                    <a:pt x="337270" y="236688"/>
                    <a:pt x="315057" y="226259"/>
                    <a:pt x="299644" y="209482"/>
                  </a:cubicBezTo>
                  <a:lnTo>
                    <a:pt x="299644" y="262079"/>
                  </a:lnTo>
                  <a:cubicBezTo>
                    <a:pt x="317777" y="276136"/>
                    <a:pt x="341350" y="285204"/>
                    <a:pt x="367642" y="285204"/>
                  </a:cubicBezTo>
                  <a:cubicBezTo>
                    <a:pt x="446520" y="285204"/>
                    <a:pt x="500011" y="224899"/>
                    <a:pt x="500011" y="148723"/>
                  </a:cubicBezTo>
                  <a:cubicBezTo>
                    <a:pt x="499105" y="72548"/>
                    <a:pt x="445160" y="11789"/>
                    <a:pt x="366736" y="11789"/>
                  </a:cubicBezTo>
                  <a:close/>
                </a:path>
              </a:pathLst>
            </a:custGeom>
            <a:solidFill>
              <a:srgbClr val="0061AF"/>
            </a:solidFill>
            <a:ln w="4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Прямоугольник 11"/>
          <p:cNvSpPr/>
          <p:nvPr/>
        </p:nvSpPr>
        <p:spPr>
          <a:xfrm>
            <a:off x="11640960" y="6453360"/>
            <a:ext cx="41472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fld id="{B9667D1A-3F6C-4692-A4E1-7F0D13C481FD}" type="slidenum">
              <a:rPr lang="ru-RU" sz="1400" b="0" u="none" strike="noStrike">
                <a:solidFill>
                  <a:srgbClr val="8F9092"/>
                </a:solidFill>
                <a:effectLst/>
                <a:uFillTx/>
                <a:latin typeface="Montserrat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99" name="Рисунок 17"/>
          <p:cNvGrpSpPr/>
          <p:nvPr/>
        </p:nvGrpSpPr>
        <p:grpSpPr>
          <a:xfrm>
            <a:off x="9784800" y="-282600"/>
            <a:ext cx="1841760" cy="1158480"/>
            <a:chOff x="9784800" y="-282600"/>
            <a:chExt cx="1841760" cy="1158480"/>
          </a:xfrm>
        </p:grpSpPr>
        <p:grpSp>
          <p:nvGrpSpPr>
            <p:cNvPr id="500" name="Рисунок 17"/>
            <p:cNvGrpSpPr/>
            <p:nvPr/>
          </p:nvGrpSpPr>
          <p:grpSpPr>
            <a:xfrm>
              <a:off x="9784800" y="-282600"/>
              <a:ext cx="1058040" cy="1055160"/>
              <a:chOff x="9784800" y="-282600"/>
              <a:chExt cx="1058040" cy="1055160"/>
            </a:xfrm>
          </p:grpSpPr>
          <p:grpSp>
            <p:nvGrpSpPr>
              <p:cNvPr id="501" name="Рисунок 17"/>
              <p:cNvGrpSpPr/>
              <p:nvPr/>
            </p:nvGrpSpPr>
            <p:grpSpPr>
              <a:xfrm>
                <a:off x="9784800" y="-282600"/>
                <a:ext cx="1058040" cy="1055160"/>
                <a:chOff x="9784800" y="-282600"/>
                <a:chExt cx="1058040" cy="1055160"/>
              </a:xfrm>
            </p:grpSpPr>
            <p:grpSp>
              <p:nvGrpSpPr>
                <p:cNvPr id="502" name="Рисунок 17"/>
                <p:cNvGrpSpPr/>
                <p:nvPr/>
              </p:nvGrpSpPr>
              <p:grpSpPr>
                <a:xfrm>
                  <a:off x="9784800" y="-282600"/>
                  <a:ext cx="1058040" cy="1055160"/>
                  <a:chOff x="9784800" y="-282600"/>
                  <a:chExt cx="1058040" cy="1055160"/>
                </a:xfrm>
              </p:grpSpPr>
              <p:sp>
                <p:nvSpPr>
                  <p:cNvPr id="503" name="Полилиния 5"/>
                  <p:cNvSpPr/>
                  <p:nvPr/>
                </p:nvSpPr>
                <p:spPr>
                  <a:xfrm>
                    <a:off x="9784800" y="-282600"/>
                    <a:ext cx="2160" cy="2160"/>
                  </a:xfrm>
                  <a:solidFill>
                    <a:srgbClr val="797D82"/>
                  </a:solidFill>
                  <a:ln w="2885"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 lIns="90000" tIns="-42120" rIns="90000" bIns="-42120" anchor="ctr">
                    <a:noAutofit/>
                  </a:bodyPr>
                  <a:lstStyle/>
                  <a:p>
                    <a:endParaRPr lang="ru-RU" sz="1800" b="0" u="none" strike="noStrike">
                      <a:solidFill>
                        <a:schemeClr val="dk1"/>
                      </a:solidFill>
                      <a:effectLst/>
                      <a:uFillTx/>
                      <a:latin typeface="Montserrat"/>
                    </a:endParaRPr>
                  </a:p>
                </p:txBody>
              </p:sp>
              <p:grpSp>
                <p:nvGrpSpPr>
                  <p:cNvPr id="504" name="Рисунок 17"/>
                  <p:cNvGrpSpPr/>
                  <p:nvPr/>
                </p:nvGrpSpPr>
                <p:grpSpPr>
                  <a:xfrm>
                    <a:off x="10371600" y="413280"/>
                    <a:ext cx="471240" cy="359280"/>
                    <a:chOff x="10371600" y="413280"/>
                    <a:chExt cx="471240" cy="359280"/>
                  </a:xfrm>
                </p:grpSpPr>
                <p:grpSp>
                  <p:nvGrpSpPr>
                    <p:cNvPr id="505" name="Рисунок 17"/>
                    <p:cNvGrpSpPr/>
                    <p:nvPr/>
                  </p:nvGrpSpPr>
                  <p:grpSpPr>
                    <a:xfrm>
                      <a:off x="10447200" y="413280"/>
                      <a:ext cx="319680" cy="359280"/>
                      <a:chOff x="10447200" y="413280"/>
                      <a:chExt cx="319680" cy="359280"/>
                    </a:xfrm>
                  </p:grpSpPr>
                  <p:sp>
                    <p:nvSpPr>
                      <p:cNvPr id="506" name="Полилиния 8"/>
                      <p:cNvSpPr/>
                      <p:nvPr/>
                    </p:nvSpPr>
                    <p:spPr>
                      <a:xfrm>
                        <a:off x="10672200" y="438480"/>
                        <a:ext cx="78480" cy="151920"/>
                      </a:xfrm>
                      <a:custGeom>
                        <a:avLst/>
                        <a:gdLst>
                          <a:gd name="textAreaLeft" fmla="*/ 0 w 78480"/>
                          <a:gd name="textAreaRight" fmla="*/ 79200 w 78480"/>
                          <a:gd name="textAreaTop" fmla="*/ 0 h 151920"/>
                          <a:gd name="textAreaBottom" fmla="*/ 152640 h 151920"/>
                          <a:gd name="GluePoint1X" fmla="*/ 25104 w 79063"/>
                          <a:gd name="GluePoint1Y" fmla="*/ 134208 h 152679"/>
                          <a:gd name="GluePoint2X" fmla="*/ 79063 w 79063"/>
                          <a:gd name="GluePoint2Y" fmla="*/ 1443 h 152679"/>
                          <a:gd name="GluePoint3X" fmla="*/ 65790 w 79063"/>
                          <a:gd name="GluePoint3Y" fmla="*/ 0 h 152679"/>
                          <a:gd name="GluePoint4X" fmla="*/ 13562 w 79063"/>
                          <a:gd name="GluePoint4Y" fmla="*/ 128147 h 152679"/>
                          <a:gd name="GluePoint5X" fmla="*/ 0 w 79063"/>
                          <a:gd name="GluePoint5Y" fmla="*/ 152680 h 152679"/>
                          <a:gd name="GluePoint6X" fmla="*/ 19045 w 79063"/>
                          <a:gd name="GluePoint6Y" fmla="*/ 146042 h 152679"/>
                          <a:gd name="GluePoint7X" fmla="*/ 25104 w 79063"/>
                          <a:gd name="GluePoint7Y" fmla="*/ 134208 h 152679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07" name="Полилиния 16"/>
                      <p:cNvSpPr/>
                      <p:nvPr/>
                    </p:nvSpPr>
                    <p:spPr>
                      <a:xfrm>
                        <a:off x="10460880" y="468000"/>
                        <a:ext cx="76320" cy="152640"/>
                      </a:xfrm>
                      <a:custGeom>
                        <a:avLst/>
                        <a:gdLst>
                          <a:gd name="textAreaLeft" fmla="*/ 0 w 76320"/>
                          <a:gd name="textAreaRight" fmla="*/ 77040 w 76320"/>
                          <a:gd name="textAreaTop" fmla="*/ 0 h 152640"/>
                          <a:gd name="textAreaBottom" fmla="*/ 153360 h 152640"/>
                          <a:gd name="GluePoint1X" fmla="*/ 68387 w 77043"/>
                          <a:gd name="GluePoint1Y" fmla="*/ 15874 h 153257"/>
                          <a:gd name="GluePoint2X" fmla="*/ 77044 w 77043"/>
                          <a:gd name="GluePoint2Y" fmla="*/ 0 h 153257"/>
                          <a:gd name="GluePoint3X" fmla="*/ 58576 w 77043"/>
                          <a:gd name="GluePoint3Y" fmla="*/ 6061 h 153257"/>
                          <a:gd name="GluePoint4X" fmla="*/ 56556 w 77043"/>
                          <a:gd name="GluePoint4Y" fmla="*/ 9813 h 153257"/>
                          <a:gd name="GluePoint5X" fmla="*/ 0 w 77043"/>
                          <a:gd name="GluePoint5Y" fmla="*/ 152391 h 153257"/>
                          <a:gd name="GluePoint6X" fmla="*/ 13273 w 77043"/>
                          <a:gd name="GluePoint6Y" fmla="*/ 153257 h 153257"/>
                          <a:gd name="GluePoint7X" fmla="*/ 68387 w 77043"/>
                          <a:gd name="GluePoint7Y" fmla="*/ 15874 h 153257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grpSp>
                    <p:nvGrpSpPr>
                      <p:cNvPr id="508" name="Рисунок 17"/>
                      <p:cNvGrpSpPr/>
                      <p:nvPr/>
                    </p:nvGrpSpPr>
                    <p:grpSpPr>
                      <a:xfrm>
                        <a:off x="10447200" y="413280"/>
                        <a:ext cx="319680" cy="222840"/>
                        <a:chOff x="10447200" y="413280"/>
                        <a:chExt cx="319680" cy="222840"/>
                      </a:xfrm>
                    </p:grpSpPr>
                    <p:sp>
                      <p:nvSpPr>
                        <p:cNvPr id="509" name="Полилиния 19"/>
                        <p:cNvSpPr/>
                        <p:nvPr/>
                      </p:nvSpPr>
                      <p:spPr>
                        <a:xfrm>
                          <a:off x="10497600" y="546840"/>
                          <a:ext cx="160560" cy="86400"/>
                        </a:xfrm>
                        <a:custGeom>
                          <a:avLst/>
                          <a:gdLst>
                            <a:gd name="textAreaLeft" fmla="*/ 0 w 160560"/>
                            <a:gd name="textAreaRight" fmla="*/ 161280 w 160560"/>
                            <a:gd name="textAreaTop" fmla="*/ 0 h 86400"/>
                            <a:gd name="textAreaBottom" fmla="*/ 87120 h 86400"/>
                            <a:gd name="GluePoint1X" fmla="*/ 5771 w 161301"/>
                            <a:gd name="GluePoint1Y" fmla="*/ 0 h 87163"/>
                            <a:gd name="GluePoint2X" fmla="*/ 0 w 161301"/>
                            <a:gd name="GluePoint2Y" fmla="*/ 13854 h 87163"/>
                            <a:gd name="GluePoint3X" fmla="*/ 69830 w 161301"/>
                            <a:gd name="GluePoint3Y" fmla="*/ 60033 h 87163"/>
                            <a:gd name="GluePoint4X" fmla="*/ 153222 w 161301"/>
                            <a:gd name="GluePoint4Y" fmla="*/ 87163 h 87163"/>
                            <a:gd name="GluePoint5X" fmla="*/ 161301 w 161301"/>
                            <a:gd name="GluePoint5Y" fmla="*/ 74464 h 87163"/>
                            <a:gd name="GluePoint6X" fmla="*/ 75601 w 161301"/>
                            <a:gd name="GluePoint6Y" fmla="*/ 47622 h 87163"/>
                            <a:gd name="GluePoint7X" fmla="*/ 5771 w 161301"/>
                            <a:gd name="GluePoint7Y" fmla="*/ 0 h 87163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</a:cxnLst>
                          <a:rect l="textAreaLeft" t="textAreaTop" r="textAreaRight" b="textAreaBottom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2120" rIns="90000" bIns="4212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  <p:sp>
                      <p:nvSpPr>
                        <p:cNvPr id="510" name="Полилиния 20"/>
                        <p:cNvSpPr/>
                        <p:nvPr/>
                      </p:nvSpPr>
                      <p:spPr>
                        <a:xfrm>
                          <a:off x="10447200" y="413280"/>
                          <a:ext cx="319680" cy="222840"/>
                        </a:xfrm>
                        <a:custGeom>
                          <a:avLst/>
                          <a:gdLst>
                            <a:gd name="textAreaLeft" fmla="*/ 0 w 319680"/>
                            <a:gd name="textAreaRight" fmla="*/ 320400 w 319680"/>
                            <a:gd name="textAreaTop" fmla="*/ 0 h 222840"/>
                            <a:gd name="textAreaBottom" fmla="*/ 223560 h 222840"/>
                            <a:gd name="GluePoint1X" fmla="*/ 297068 w 320303"/>
                            <a:gd name="GluePoint1Y" fmla="*/ 105346 h 223391"/>
                            <a:gd name="GluePoint2X" fmla="*/ 200114 w 320303"/>
                            <a:gd name="GluePoint2Y" fmla="*/ 30016 h 223391"/>
                            <a:gd name="GluePoint3X" fmla="*/ 83827 w 320303"/>
                            <a:gd name="GluePoint3Y" fmla="*/ 0 h 223391"/>
                            <a:gd name="GluePoint4X" fmla="*/ 5341 w 320303"/>
                            <a:gd name="GluePoint4Y" fmla="*/ 36077 h 223391"/>
                            <a:gd name="GluePoint5X" fmla="*/ 40255 w 320303"/>
                            <a:gd name="GluePoint5Y" fmla="*/ 137383 h 223391"/>
                            <a:gd name="GluePoint6X" fmla="*/ 46027 w 320303"/>
                            <a:gd name="GluePoint6Y" fmla="*/ 123241 h 223391"/>
                            <a:gd name="GluePoint7X" fmla="*/ 17460 w 320303"/>
                            <a:gd name="GluePoint7Y" fmla="*/ 42138 h 223391"/>
                            <a:gd name="GluePoint8X" fmla="*/ 83538 w 320303"/>
                            <a:gd name="GluePoint8Y" fmla="*/ 13854 h 223391"/>
                            <a:gd name="GluePoint9X" fmla="*/ 193766 w 320303"/>
                            <a:gd name="GluePoint9Y" fmla="*/ 42427 h 223391"/>
                            <a:gd name="GluePoint10X" fmla="*/ 285526 w 320303"/>
                            <a:gd name="GluePoint10Y" fmla="*/ 113716 h 223391"/>
                            <a:gd name="GluePoint11X" fmla="*/ 302262 w 320303"/>
                            <a:gd name="GluePoint11Y" fmla="*/ 181253 h 223391"/>
                            <a:gd name="GluePoint12X" fmla="*/ 236183 w 320303"/>
                            <a:gd name="GluePoint12Y" fmla="*/ 209538 h 223391"/>
                            <a:gd name="GluePoint13X" fmla="*/ 226372 w 320303"/>
                            <a:gd name="GluePoint13Y" fmla="*/ 209249 h 223391"/>
                            <a:gd name="GluePoint14X" fmla="*/ 218004 w 320303"/>
                            <a:gd name="GluePoint14Y" fmla="*/ 222526 h 223391"/>
                            <a:gd name="GluePoint15X" fmla="*/ 236183 w 320303"/>
                            <a:gd name="GluePoint15Y" fmla="*/ 223392 h 223391"/>
                            <a:gd name="GluePoint16X" fmla="*/ 314669 w 320303"/>
                            <a:gd name="GluePoint16Y" fmla="*/ 187314 h 223391"/>
                            <a:gd name="GluePoint17X" fmla="*/ 297068 w 320303"/>
                            <a:gd name="GluePoint17Y" fmla="*/ 105346 h 223391"/>
                          </a:gdLst>
                          <a:ahLst/>
                          <a:cxnLst>
                            <a:cxn ang="0">
                              <a:pos x="GluePoint1X" y="GluePoint1Y"/>
                            </a:cxn>
                            <a:cxn ang="0">
                              <a:pos x="GluePoint2X" y="GluePoint2Y"/>
                            </a:cxn>
                            <a:cxn ang="0">
                              <a:pos x="GluePoint3X" y="GluePoint3Y"/>
                            </a:cxn>
                            <a:cxn ang="0">
                              <a:pos x="GluePoint4X" y="GluePoint4Y"/>
                            </a:cxn>
                            <a:cxn ang="0">
                              <a:pos x="GluePoint5X" y="GluePoint5Y"/>
                            </a:cxn>
                            <a:cxn ang="0">
                              <a:pos x="GluePoint6X" y="GluePoint6Y"/>
                            </a:cxn>
                            <a:cxn ang="0">
                              <a:pos x="GluePoint7X" y="GluePoint7Y"/>
                            </a:cxn>
                            <a:cxn ang="0">
                              <a:pos x="GluePoint8X" y="GluePoint8Y"/>
                            </a:cxn>
                            <a:cxn ang="0">
                              <a:pos x="GluePoint9X" y="GluePoint9Y"/>
                            </a:cxn>
                            <a:cxn ang="0">
                              <a:pos x="GluePoint10X" y="GluePoint10Y"/>
                            </a:cxn>
                            <a:cxn ang="0">
                              <a:pos x="GluePoint11X" y="GluePoint11Y"/>
                            </a:cxn>
                            <a:cxn ang="0">
                              <a:pos x="GluePoint12X" y="GluePoint12Y"/>
                            </a:cxn>
                            <a:cxn ang="0">
                              <a:pos x="GluePoint13X" y="GluePoint13Y"/>
                            </a:cxn>
                            <a:cxn ang="0">
                              <a:pos x="GluePoint14X" y="GluePoint14Y"/>
                            </a:cxn>
                            <a:cxn ang="0">
                              <a:pos x="GluePoint15X" y="GluePoint15Y"/>
                            </a:cxn>
                            <a:cxn ang="0">
                              <a:pos x="GluePoint16X" y="GluePoint16Y"/>
                            </a:cxn>
                            <a:cxn ang="0">
                              <a:pos x="GluePoint17X" y="GluePoint17Y"/>
                            </a:cxn>
                          </a:cxnLst>
                          <a:rect l="textAreaLeft" t="textAreaTop" r="textAreaRight" b="textAreaBottom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>
                          <a:noFill/>
                        </a:ln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/>
                      </p:style>
                      <p:txBody>
                        <a:bodyPr lIns="90000" tIns="45000" rIns="90000" bIns="45000" anchor="ctr">
                          <a:noAutofit/>
                        </a:bodyPr>
                        <a:lstStyle/>
                        <a:p>
                          <a:endParaRPr lang="ru-RU" sz="1800" b="0" u="none" strike="noStrike">
                            <a:solidFill>
                              <a:schemeClr val="dk1"/>
                            </a:solidFill>
                            <a:effectLst/>
                            <a:uFillTx/>
                            <a:latin typeface="Montserrat"/>
                          </a:endParaRPr>
                        </a:p>
                      </p:txBody>
                    </p:sp>
                  </p:grpSp>
                  <p:sp>
                    <p:nvSpPr>
                      <p:cNvPr id="511" name="Полилиния 21"/>
                      <p:cNvSpPr/>
                      <p:nvPr/>
                    </p:nvSpPr>
                    <p:spPr>
                      <a:xfrm>
                        <a:off x="10449360" y="602280"/>
                        <a:ext cx="230400" cy="170280"/>
                      </a:xfrm>
                      <a:custGeom>
                        <a:avLst/>
                        <a:gdLst>
                          <a:gd name="textAreaLeft" fmla="*/ 0 w 230400"/>
                          <a:gd name="textAreaRight" fmla="*/ 231120 w 230400"/>
                          <a:gd name="textAreaTop" fmla="*/ 0 h 170280"/>
                          <a:gd name="textAreaBottom" fmla="*/ 171000 h 170280"/>
                          <a:gd name="GluePoint1X" fmla="*/ 211897 w 230941"/>
                          <a:gd name="GluePoint1Y" fmla="*/ 6350 h 171151"/>
                          <a:gd name="GluePoint2X" fmla="*/ 49731 w 230941"/>
                          <a:gd name="GluePoint2Y" fmla="*/ 158164 h 171151"/>
                          <a:gd name="GluePoint3X" fmla="*/ 35014 w 230941"/>
                          <a:gd name="GluePoint3Y" fmla="*/ 154700 h 171151"/>
                          <a:gd name="GluePoint4X" fmla="*/ 21164 w 230941"/>
                          <a:gd name="GluePoint4Y" fmla="*/ 32325 h 171151"/>
                          <a:gd name="GluePoint5X" fmla="*/ 7890 w 230941"/>
                          <a:gd name="GluePoint5Y" fmla="*/ 31460 h 171151"/>
                          <a:gd name="GluePoint6X" fmla="*/ 28955 w 230941"/>
                          <a:gd name="GluePoint6Y" fmla="*/ 166245 h 171151"/>
                          <a:gd name="GluePoint7X" fmla="*/ 49731 w 230941"/>
                          <a:gd name="GluePoint7Y" fmla="*/ 171152 h 171151"/>
                          <a:gd name="GluePoint8X" fmla="*/ 230942 w 230941"/>
                          <a:gd name="GluePoint8Y" fmla="*/ 0 h 171151"/>
                          <a:gd name="GluePoint9X" fmla="*/ 211897 w 230941"/>
                          <a:gd name="GluePoint9Y" fmla="*/ 6350 h 171151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  <p:grpSp>
                  <p:nvGrpSpPr>
                    <p:cNvPr id="512" name="Рисунок 17"/>
                    <p:cNvGrpSpPr/>
                    <p:nvPr/>
                  </p:nvGrpSpPr>
                  <p:grpSpPr>
                    <a:xfrm>
                      <a:off x="10371600" y="420480"/>
                      <a:ext cx="471240" cy="208080"/>
                      <a:chOff x="10371600" y="420480"/>
                      <a:chExt cx="471240" cy="208080"/>
                    </a:xfrm>
                  </p:grpSpPr>
                  <p:sp>
                    <p:nvSpPr>
                      <p:cNvPr id="513" name="Полилиния 23"/>
                      <p:cNvSpPr/>
                      <p:nvPr/>
                    </p:nvSpPr>
                    <p:spPr>
                      <a:xfrm>
                        <a:off x="10592640" y="558000"/>
                        <a:ext cx="156960" cy="56880"/>
                      </a:xfrm>
                      <a:custGeom>
                        <a:avLst/>
                        <a:gdLst>
                          <a:gd name="textAreaLeft" fmla="*/ 0 w 156960"/>
                          <a:gd name="textAreaRight" fmla="*/ 157680 w 156960"/>
                          <a:gd name="textAreaTop" fmla="*/ 0 h 56880"/>
                          <a:gd name="textAreaBottom" fmla="*/ 57600 h 56880"/>
                          <a:gd name="GluePoint1X" fmla="*/ 32029 w 157549"/>
                          <a:gd name="GluePoint1Y" fmla="*/ 42138 h 57723"/>
                          <a:gd name="GluePoint2X" fmla="*/ 0 w 157549"/>
                          <a:gd name="GluePoint2Y" fmla="*/ 48777 h 57723"/>
                          <a:gd name="GluePoint3X" fmla="*/ 25393 w 157549"/>
                          <a:gd name="GluePoint3Y" fmla="*/ 57724 h 57723"/>
                          <a:gd name="GluePoint4X" fmla="*/ 34915 w 157549"/>
                          <a:gd name="GluePoint4Y" fmla="*/ 55704 h 57723"/>
                          <a:gd name="GluePoint5X" fmla="*/ 157550 w 157549"/>
                          <a:gd name="GluePoint5Y" fmla="*/ 13276 h 57723"/>
                          <a:gd name="GluePoint6X" fmla="*/ 153799 w 157549"/>
                          <a:gd name="GluePoint6Y" fmla="*/ 0 h 57723"/>
                          <a:gd name="GluePoint7X" fmla="*/ 32029 w 157549"/>
                          <a:gd name="GluePoint7Y" fmla="*/ 42138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</a:cxnLst>
                        <a:rect l="textAreaLeft" t="textAreaTop" r="textAreaRight" b="textAreaBottom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4" name="Полилиния 24"/>
                      <p:cNvSpPr/>
                      <p:nvPr/>
                    </p:nvSpPr>
                    <p:spPr>
                      <a:xfrm>
                        <a:off x="10459080" y="437400"/>
                        <a:ext cx="149040" cy="56880"/>
                      </a:xfrm>
                      <a:custGeom>
                        <a:avLst/>
                        <a:gdLst>
                          <a:gd name="textAreaLeft" fmla="*/ 0 w 149040"/>
                          <a:gd name="textAreaRight" fmla="*/ 149760 w 149040"/>
                          <a:gd name="textAreaTop" fmla="*/ 0 h 56880"/>
                          <a:gd name="textAreaBottom" fmla="*/ 57600 h 56880"/>
                          <a:gd name="GluePoint1X" fmla="*/ 0 w 149759"/>
                          <a:gd name="GluePoint1Y" fmla="*/ 44159 h 57723"/>
                          <a:gd name="GluePoint2X" fmla="*/ 3174 w 149759"/>
                          <a:gd name="GluePoint2Y" fmla="*/ 57724 h 57723"/>
                          <a:gd name="GluePoint3X" fmla="*/ 131003 w 149759"/>
                          <a:gd name="GluePoint3Y" fmla="*/ 12411 h 57723"/>
                          <a:gd name="GluePoint4X" fmla="*/ 149759 w 149759"/>
                          <a:gd name="GluePoint4Y" fmla="*/ 8370 h 57723"/>
                          <a:gd name="GluePoint5X" fmla="*/ 123501 w 149759"/>
                          <a:gd name="GluePoint5Y" fmla="*/ 0 h 57723"/>
                          <a:gd name="GluePoint6X" fmla="*/ 0 w 149759"/>
                          <a:gd name="GluePoint6Y" fmla="*/ 44159 h 57723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</a:cxnLst>
                        <a:rect l="textAreaLeft" t="textAreaTop" r="textAreaRight" b="textAreaBottom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12600" rIns="90000" bIns="126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5" name="Полилиния 25"/>
                      <p:cNvSpPr/>
                      <p:nvPr/>
                    </p:nvSpPr>
                    <p:spPr>
                      <a:xfrm>
                        <a:off x="10371600" y="488520"/>
                        <a:ext cx="219600" cy="140040"/>
                      </a:xfrm>
                      <a:custGeom>
                        <a:avLst/>
                        <a:gdLst>
                          <a:gd name="textAreaLeft" fmla="*/ 0 w 219600"/>
                          <a:gd name="textAreaRight" fmla="*/ 220320 w 219600"/>
                          <a:gd name="textAreaTop" fmla="*/ 0 h 140040"/>
                          <a:gd name="textAreaBottom" fmla="*/ 140760 h 140040"/>
                          <a:gd name="GluePoint1X" fmla="*/ 196064 w 220302"/>
                          <a:gd name="GluePoint1Y" fmla="*/ 122375 h 140846"/>
                          <a:gd name="GluePoint2X" fmla="*/ 127965 w 220302"/>
                          <a:gd name="GluePoint2Y" fmla="*/ 127281 h 140846"/>
                          <a:gd name="GluePoint3X" fmla="*/ 14276 w 220302"/>
                          <a:gd name="GluePoint3Y" fmla="*/ 88029 h 140846"/>
                          <a:gd name="GluePoint4X" fmla="*/ 78623 w 220302"/>
                          <a:gd name="GluePoint4Y" fmla="*/ 13565 h 140846"/>
                          <a:gd name="GluePoint5X" fmla="*/ 74872 w 220302"/>
                          <a:gd name="GluePoint5Y" fmla="*/ 0 h 140846"/>
                          <a:gd name="GluePoint6X" fmla="*/ 1002 w 220302"/>
                          <a:gd name="GluePoint6Y" fmla="*/ 90915 h 140846"/>
                          <a:gd name="GluePoint7X" fmla="*/ 128254 w 220302"/>
                          <a:gd name="GluePoint7Y" fmla="*/ 140846 h 140846"/>
                          <a:gd name="GluePoint8X" fmla="*/ 220302 w 220302"/>
                          <a:gd name="GluePoint8Y" fmla="*/ 132476 h 140846"/>
                          <a:gd name="GluePoint9X" fmla="*/ 196064 w 220302"/>
                          <a:gd name="GluePoint9Y" fmla="*/ 122375 h 140846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</a:cxnLst>
                        <a:rect l="textAreaLeft" t="textAreaTop" r="textAreaRight" b="textAreaBottom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  <p:sp>
                    <p:nvSpPr>
                      <p:cNvPr id="516" name="Полилиния 26"/>
                      <p:cNvSpPr/>
                      <p:nvPr/>
                    </p:nvSpPr>
                    <p:spPr>
                      <a:xfrm>
                        <a:off x="10609560" y="420480"/>
                        <a:ext cx="233280" cy="142920"/>
                      </a:xfrm>
                      <a:custGeom>
                        <a:avLst/>
                        <a:gdLst>
                          <a:gd name="textAreaLeft" fmla="*/ 0 w 233280"/>
                          <a:gd name="textAreaRight" fmla="*/ 234000 w 233280"/>
                          <a:gd name="textAreaTop" fmla="*/ 0 h 142920"/>
                          <a:gd name="textAreaBottom" fmla="*/ 143640 h 142920"/>
                          <a:gd name="GluePoint1X" fmla="*/ 232862 w 233839"/>
                          <a:gd name="GluePoint1Y" fmla="*/ 49931 h 143732"/>
                          <a:gd name="GluePoint2X" fmla="*/ 105610 w 233839"/>
                          <a:gd name="GluePoint2Y" fmla="*/ 0 h 143732"/>
                          <a:gd name="GluePoint3X" fmla="*/ 0 w 233839"/>
                          <a:gd name="GluePoint3Y" fmla="*/ 10968 h 143732"/>
                          <a:gd name="GluePoint4X" fmla="*/ 24238 w 233839"/>
                          <a:gd name="GluePoint4Y" fmla="*/ 20492 h 143732"/>
                          <a:gd name="GluePoint5X" fmla="*/ 105610 w 233839"/>
                          <a:gd name="GluePoint5Y" fmla="*/ 13565 h 143732"/>
                          <a:gd name="GluePoint6X" fmla="*/ 219300 w 233839"/>
                          <a:gd name="GluePoint6Y" fmla="*/ 52817 h 143732"/>
                          <a:gd name="GluePoint7X" fmla="*/ 168803 w 233839"/>
                          <a:gd name="GluePoint7Y" fmla="*/ 118911 h 143732"/>
                          <a:gd name="GluePoint8X" fmla="*/ 148893 w 233839"/>
                          <a:gd name="GluePoint8Y" fmla="*/ 130456 h 143732"/>
                          <a:gd name="GluePoint9X" fmla="*/ 153222 w 233839"/>
                          <a:gd name="GluePoint9Y" fmla="*/ 143733 h 143732"/>
                          <a:gd name="GluePoint10X" fmla="*/ 176306 w 233839"/>
                          <a:gd name="GluePoint10Y" fmla="*/ 130456 h 143732"/>
                          <a:gd name="GluePoint11X" fmla="*/ 232862 w 233839"/>
                          <a:gd name="GluePoint11Y" fmla="*/ 49931 h 143732"/>
                        </a:gdLst>
                        <a:ahLst/>
                        <a:cxnLst>
                          <a:cxn ang="0">
                            <a:pos x="GluePoint1X" y="GluePoint1Y"/>
                          </a:cxn>
                          <a:cxn ang="0">
                            <a:pos x="GluePoint2X" y="GluePoint2Y"/>
                          </a:cxn>
                          <a:cxn ang="0">
                            <a:pos x="GluePoint3X" y="GluePoint3Y"/>
                          </a:cxn>
                          <a:cxn ang="0">
                            <a:pos x="GluePoint4X" y="GluePoint4Y"/>
                          </a:cxn>
                          <a:cxn ang="0">
                            <a:pos x="GluePoint5X" y="GluePoint5Y"/>
                          </a:cxn>
                          <a:cxn ang="0">
                            <a:pos x="GluePoint6X" y="GluePoint6Y"/>
                          </a:cxn>
                          <a:cxn ang="0">
                            <a:pos x="GluePoint7X" y="GluePoint7Y"/>
                          </a:cxn>
                          <a:cxn ang="0">
                            <a:pos x="GluePoint8X" y="GluePoint8Y"/>
                          </a:cxn>
                          <a:cxn ang="0">
                            <a:pos x="GluePoint9X" y="GluePoint9Y"/>
                          </a:cxn>
                          <a:cxn ang="0">
                            <a:pos x="GluePoint10X" y="GluePoint10Y"/>
                          </a:cxn>
                          <a:cxn ang="0">
                            <a:pos x="GluePoint11X" y="GluePoint11Y"/>
                          </a:cxn>
                        </a:cxnLst>
                        <a:rect l="textAreaLeft" t="textAreaTop" r="textAreaRight" b="textAreaBottom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>
                        <a:noFill/>
                      </a:ln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/>
                    </p:style>
                    <p:txBody>
                      <a:bodyPr lIns="90000" tIns="45000" rIns="90000" bIns="45000" anchor="ctr">
                        <a:noAutofit/>
                      </a:bodyPr>
                      <a:lstStyle/>
                      <a:p>
                        <a:endParaRPr lang="ru-RU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Montserrat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17" name="Полилиния 27"/>
                <p:cNvSpPr/>
                <p:nvPr/>
              </p:nvSpPr>
              <p:spPr>
                <a:xfrm>
                  <a:off x="10566000" y="488160"/>
                  <a:ext cx="75600" cy="75600"/>
                </a:xfrm>
                <a:custGeom>
                  <a:avLst/>
                  <a:gdLst>
                    <a:gd name="textAreaLeft" fmla="*/ 0 w 75600"/>
                    <a:gd name="textAreaRight" fmla="*/ 76320 w 75600"/>
                    <a:gd name="textAreaTop" fmla="*/ 0 h 75600"/>
                    <a:gd name="textAreaBottom" fmla="*/ 76320 h 75600"/>
                    <a:gd name="GluePoint1X" fmla="*/ 76178 w 76178"/>
                    <a:gd name="GluePoint1Y" fmla="*/ 38098 h 76195"/>
                    <a:gd name="GluePoint2X" fmla="*/ 38089 w 76178"/>
                    <a:gd name="GluePoint2Y" fmla="*/ 76196 h 76195"/>
                    <a:gd name="GluePoint3X" fmla="*/ 0 w 76178"/>
                    <a:gd name="GluePoint3Y" fmla="*/ 38098 h 76195"/>
                    <a:gd name="GluePoint4X" fmla="*/ 38089 w 76178"/>
                    <a:gd name="GluePoint4Y" fmla="*/ 0 h 76195"/>
                    <a:gd name="GluePoint5X" fmla="*/ 76178 w 76178"/>
                    <a:gd name="GluePoint5Y" fmla="*/ 38098 h 7619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31320" rIns="90000" bIns="3132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  <p:grpSp>
            <p:nvGrpSpPr>
              <p:cNvPr id="518" name="Рисунок 17"/>
              <p:cNvGrpSpPr/>
              <p:nvPr/>
            </p:nvGrpSpPr>
            <p:grpSpPr>
              <a:xfrm>
                <a:off x="10529280" y="276480"/>
                <a:ext cx="235080" cy="178920"/>
                <a:chOff x="10529280" y="276480"/>
                <a:chExt cx="235080" cy="178920"/>
              </a:xfrm>
            </p:grpSpPr>
            <p:sp>
              <p:nvSpPr>
                <p:cNvPr id="519" name="Полилиния 29"/>
                <p:cNvSpPr/>
                <p:nvPr/>
              </p:nvSpPr>
              <p:spPr>
                <a:xfrm>
                  <a:off x="10529280" y="424800"/>
                  <a:ext cx="32760" cy="30600"/>
                </a:xfrm>
                <a:custGeom>
                  <a:avLst/>
                  <a:gdLst>
                    <a:gd name="textAreaLeft" fmla="*/ 0 w 32760"/>
                    <a:gd name="textAreaRight" fmla="*/ 33480 w 32760"/>
                    <a:gd name="textAreaTop" fmla="*/ 0 h 30600"/>
                    <a:gd name="textAreaBottom" fmla="*/ 31320 h 30600"/>
                    <a:gd name="GluePoint1X" fmla="*/ 18467 w 33472"/>
                    <a:gd name="GluePoint1Y" fmla="*/ 25976 h 31459"/>
                    <a:gd name="GluePoint2X" fmla="*/ 33472 w 33472"/>
                    <a:gd name="GluePoint2Y" fmla="*/ 2020 h 31459"/>
                    <a:gd name="GluePoint3X" fmla="*/ 18756 w 33472"/>
                    <a:gd name="GluePoint3Y" fmla="*/ 0 h 31459"/>
                    <a:gd name="GluePoint4X" fmla="*/ 0 w 33472"/>
                    <a:gd name="GluePoint4Y" fmla="*/ 31460 h 31459"/>
                    <a:gd name="GluePoint5X" fmla="*/ 18467 w 33472"/>
                    <a:gd name="GluePoint5Y" fmla="*/ 25976 h 31459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</a:cxnLst>
                  <a:rect l="textAreaLeft" t="textAreaTop" r="textAreaRight" b="textAreaBottom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-13680" rIns="90000" bIns="-1368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  <p:sp>
              <p:nvSpPr>
                <p:cNvPr id="520" name="Полилиния 30"/>
                <p:cNvSpPr/>
                <p:nvPr/>
              </p:nvSpPr>
              <p:spPr>
                <a:xfrm>
                  <a:off x="10556640" y="276480"/>
                  <a:ext cx="207720" cy="152280"/>
                </a:xfrm>
                <a:custGeom>
                  <a:avLst/>
                  <a:gdLst>
                    <a:gd name="textAreaLeft" fmla="*/ 0 w 207720"/>
                    <a:gd name="textAreaRight" fmla="*/ 208440 w 207720"/>
                    <a:gd name="textAreaTop" fmla="*/ 0 h 152280"/>
                    <a:gd name="textAreaBottom" fmla="*/ 153000 h 152280"/>
                    <a:gd name="GluePoint1X" fmla="*/ 14428 w 208619"/>
                    <a:gd name="GluePoint1Y" fmla="*/ 137672 h 152968"/>
                    <a:gd name="GluePoint2X" fmla="*/ 158704 w 208619"/>
                    <a:gd name="GluePoint2Y" fmla="*/ 13277 h 152968"/>
                    <a:gd name="GluePoint3X" fmla="*/ 173420 w 208619"/>
                    <a:gd name="GluePoint3Y" fmla="*/ 16740 h 152968"/>
                    <a:gd name="GluePoint4X" fmla="*/ 184385 w 208619"/>
                    <a:gd name="GluePoint4Y" fmla="*/ 151525 h 152968"/>
                    <a:gd name="GluePoint5X" fmla="*/ 197659 w 208619"/>
                    <a:gd name="GluePoint5Y" fmla="*/ 152969 h 152968"/>
                    <a:gd name="GluePoint6X" fmla="*/ 179768 w 208619"/>
                    <a:gd name="GluePoint6Y" fmla="*/ 4907 h 152968"/>
                    <a:gd name="GluePoint7X" fmla="*/ 158993 w 208619"/>
                    <a:gd name="GluePoint7Y" fmla="*/ 0 h 152968"/>
                    <a:gd name="GluePoint8X" fmla="*/ 0 w 208619"/>
                    <a:gd name="GluePoint8Y" fmla="*/ 135363 h 152968"/>
                    <a:gd name="GluePoint9X" fmla="*/ 14428 w 208619"/>
                    <a:gd name="GluePoint9Y" fmla="*/ 137672 h 152968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  <a:cxn ang="0">
                      <a:pos x="GluePoint4X" y="GluePoint4Y"/>
                    </a:cxn>
                    <a:cxn ang="0">
                      <a:pos x="GluePoint5X" y="GluePoint5Y"/>
                    </a:cxn>
                    <a:cxn ang="0">
                      <a:pos x="GluePoint6X" y="GluePoint6Y"/>
                    </a:cxn>
                    <a:cxn ang="0">
                      <a:pos x="GluePoint7X" y="GluePoint7Y"/>
                    </a:cxn>
                    <a:cxn ang="0">
                      <a:pos x="GluePoint8X" y="GluePoint8Y"/>
                    </a:cxn>
                    <a:cxn ang="0">
                      <a:pos x="GluePoint9X" y="GluePoint9Y"/>
                    </a:cxn>
                  </a:cxnLst>
                  <a:rect l="textAreaLeft" t="textAreaTop" r="textAreaRight" b="textAreaBottom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ctr">
                  <a:noAutofit/>
                </a:bodyPr>
                <a:lstStyle/>
                <a:p>
                  <a:endParaRPr lang="ru-RU" sz="1800" b="0" u="none" strike="noStrike">
                    <a:solidFill>
                      <a:schemeClr val="dk1"/>
                    </a:solidFill>
                    <a:effectLst/>
                    <a:uFillTx/>
                    <a:latin typeface="Montserrat"/>
                  </a:endParaRPr>
                </a:p>
              </p:txBody>
            </p:sp>
          </p:grpSp>
        </p:grpSp>
        <p:grpSp>
          <p:nvGrpSpPr>
            <p:cNvPr id="521" name="Рисунок 17"/>
            <p:cNvGrpSpPr/>
            <p:nvPr/>
          </p:nvGrpSpPr>
          <p:grpSpPr>
            <a:xfrm>
              <a:off x="10692360" y="664920"/>
              <a:ext cx="903960" cy="210960"/>
              <a:chOff x="10692360" y="664920"/>
              <a:chExt cx="903960" cy="210960"/>
            </a:xfrm>
          </p:grpSpPr>
          <p:sp>
            <p:nvSpPr>
              <p:cNvPr id="522" name="Полилиния 32"/>
              <p:cNvSpPr/>
              <p:nvPr/>
            </p:nvSpPr>
            <p:spPr>
              <a:xfrm>
                <a:off x="10692360" y="664920"/>
                <a:ext cx="206640" cy="210960"/>
              </a:xfrm>
              <a:custGeom>
                <a:avLst/>
                <a:gdLst>
                  <a:gd name="textAreaLeft" fmla="*/ 0 w 206640"/>
                  <a:gd name="textAreaRight" fmla="*/ 207360 w 206640"/>
                  <a:gd name="textAreaTop" fmla="*/ 0 h 210960"/>
                  <a:gd name="textAreaBottom" fmla="*/ 211680 h 210960"/>
                  <a:gd name="GluePoint1X" fmla="*/ 174863 w 207469"/>
                  <a:gd name="GluePoint1Y" fmla="*/ 211558 h 211558"/>
                  <a:gd name="GluePoint2X" fmla="*/ 174863 w 207469"/>
                  <a:gd name="GluePoint2Y" fmla="*/ 61187 h 211558"/>
                  <a:gd name="GluePoint3X" fmla="*/ 103879 w 207469"/>
                  <a:gd name="GluePoint3Y" fmla="*/ 150660 h 211558"/>
                  <a:gd name="GluePoint4X" fmla="*/ 32606 w 207469"/>
                  <a:gd name="GluePoint4Y" fmla="*/ 61187 h 211558"/>
                  <a:gd name="GluePoint5X" fmla="*/ 32606 w 207469"/>
                  <a:gd name="GluePoint5Y" fmla="*/ 211558 h 211558"/>
                  <a:gd name="GluePoint6X" fmla="*/ 0 w 207469"/>
                  <a:gd name="GluePoint6Y" fmla="*/ 211558 h 211558"/>
                  <a:gd name="GluePoint7X" fmla="*/ 0 w 207469"/>
                  <a:gd name="GluePoint7Y" fmla="*/ 0 h 211558"/>
                  <a:gd name="GluePoint8X" fmla="*/ 19045 w 207469"/>
                  <a:gd name="GluePoint8Y" fmla="*/ 0 h 211558"/>
                  <a:gd name="GluePoint9X" fmla="*/ 103879 w 207469"/>
                  <a:gd name="GluePoint9Y" fmla="*/ 107367 h 211558"/>
                  <a:gd name="GluePoint10X" fmla="*/ 188714 w 207469"/>
                  <a:gd name="GluePoint10Y" fmla="*/ 0 h 211558"/>
                  <a:gd name="GluePoint11X" fmla="*/ 207470 w 207469"/>
                  <a:gd name="GluePoint11Y" fmla="*/ 0 h 211558"/>
                  <a:gd name="GluePoint12X" fmla="*/ 207470 w 207469"/>
                  <a:gd name="GluePoint12Y" fmla="*/ 211558 h 211558"/>
                  <a:gd name="GluePoint13X" fmla="*/ 174863 w 207469"/>
                  <a:gd name="GluePoint13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3" name="Полилиния 33"/>
              <p:cNvSpPr/>
              <p:nvPr/>
            </p:nvSpPr>
            <p:spPr>
              <a:xfrm>
                <a:off x="1092672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5 w 163320"/>
                  <a:gd name="GluePoint1Y" fmla="*/ 211558 h 211558"/>
                  <a:gd name="GluePoint2X" fmla="*/ 130715 w 163320"/>
                  <a:gd name="GluePoint2Y" fmla="*/ 62342 h 211558"/>
                  <a:gd name="GluePoint3X" fmla="*/ 19045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7 w 163320"/>
                  <a:gd name="GluePoint6Y" fmla="*/ 0 h 211558"/>
                  <a:gd name="GluePoint7X" fmla="*/ 32607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5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4" name="Полилиния 34"/>
              <p:cNvSpPr/>
              <p:nvPr/>
            </p:nvSpPr>
            <p:spPr>
              <a:xfrm>
                <a:off x="11433600" y="664920"/>
                <a:ext cx="162720" cy="210960"/>
              </a:xfrm>
              <a:custGeom>
                <a:avLst/>
                <a:gdLst>
                  <a:gd name="textAreaLeft" fmla="*/ 0 w 162720"/>
                  <a:gd name="textAreaRight" fmla="*/ 163440 w 162720"/>
                  <a:gd name="textAreaTop" fmla="*/ 0 h 210960"/>
                  <a:gd name="textAreaBottom" fmla="*/ 211680 h 210960"/>
                  <a:gd name="GluePoint1X" fmla="*/ 130714 w 163320"/>
                  <a:gd name="GluePoint1Y" fmla="*/ 211558 h 211558"/>
                  <a:gd name="GluePoint2X" fmla="*/ 130714 w 163320"/>
                  <a:gd name="GluePoint2Y" fmla="*/ 62342 h 211558"/>
                  <a:gd name="GluePoint3X" fmla="*/ 19044 w 163320"/>
                  <a:gd name="GluePoint3Y" fmla="*/ 211558 h 211558"/>
                  <a:gd name="GluePoint4X" fmla="*/ 0 w 163320"/>
                  <a:gd name="GluePoint4Y" fmla="*/ 211558 h 211558"/>
                  <a:gd name="GluePoint5X" fmla="*/ 0 w 163320"/>
                  <a:gd name="GluePoint5Y" fmla="*/ 0 h 211558"/>
                  <a:gd name="GluePoint6X" fmla="*/ 32606 w 163320"/>
                  <a:gd name="GluePoint6Y" fmla="*/ 0 h 211558"/>
                  <a:gd name="GluePoint7X" fmla="*/ 32606 w 163320"/>
                  <a:gd name="GluePoint7Y" fmla="*/ 149216 h 211558"/>
                  <a:gd name="GluePoint8X" fmla="*/ 144276 w 163320"/>
                  <a:gd name="GluePoint8Y" fmla="*/ 0 h 211558"/>
                  <a:gd name="GluePoint9X" fmla="*/ 163321 w 163320"/>
                  <a:gd name="GluePoint9Y" fmla="*/ 0 h 211558"/>
                  <a:gd name="GluePoint10X" fmla="*/ 163321 w 163320"/>
                  <a:gd name="GluePoint10Y" fmla="*/ 211558 h 211558"/>
                  <a:gd name="GluePoint11X" fmla="*/ 130714 w 163320"/>
                  <a:gd name="GluePoint11Y" fmla="*/ 211558 h 211558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grpSp>
          <p:nvGrpSpPr>
            <p:cNvPr id="525" name="Рисунок 17"/>
            <p:cNvGrpSpPr/>
            <p:nvPr/>
          </p:nvGrpSpPr>
          <p:grpSpPr>
            <a:xfrm>
              <a:off x="11248560" y="502920"/>
              <a:ext cx="378000" cy="91440"/>
              <a:chOff x="11248560" y="502920"/>
              <a:chExt cx="378000" cy="91440"/>
            </a:xfrm>
          </p:grpSpPr>
          <p:sp>
            <p:nvSpPr>
              <p:cNvPr id="526" name="Полилиния 36"/>
              <p:cNvSpPr/>
              <p:nvPr/>
            </p:nvSpPr>
            <p:spPr>
              <a:xfrm>
                <a:off x="11248560" y="502920"/>
                <a:ext cx="75600" cy="91440"/>
              </a:xfrm>
              <a:custGeom>
                <a:avLst/>
                <a:gdLst>
                  <a:gd name="textAreaLeft" fmla="*/ 0 w 75600"/>
                  <a:gd name="textAreaRight" fmla="*/ 76320 w 75600"/>
                  <a:gd name="textAreaTop" fmla="*/ 0 h 91440"/>
                  <a:gd name="textAreaBottom" fmla="*/ 92160 h 91440"/>
                  <a:gd name="GluePoint1X" fmla="*/ 57133 w 76466"/>
                  <a:gd name="GluePoint1Y" fmla="*/ 92070 h 92069"/>
                  <a:gd name="GluePoint2X" fmla="*/ 57133 w 76466"/>
                  <a:gd name="GluePoint2Y" fmla="*/ 54549 h 92069"/>
                  <a:gd name="GluePoint3X" fmla="*/ 19333 w 76466"/>
                  <a:gd name="GluePoint3Y" fmla="*/ 54549 h 92069"/>
                  <a:gd name="GluePoint4X" fmla="*/ 19333 w 76466"/>
                  <a:gd name="GluePoint4Y" fmla="*/ 92070 h 92069"/>
                  <a:gd name="GluePoint5X" fmla="*/ 0 w 76466"/>
                  <a:gd name="GluePoint5Y" fmla="*/ 92070 h 92069"/>
                  <a:gd name="GluePoint6X" fmla="*/ 0 w 76466"/>
                  <a:gd name="GluePoint6Y" fmla="*/ 0 h 92069"/>
                  <a:gd name="GluePoint7X" fmla="*/ 19333 w 76466"/>
                  <a:gd name="GluePoint7Y" fmla="*/ 0 h 92069"/>
                  <a:gd name="GluePoint8X" fmla="*/ 19333 w 76466"/>
                  <a:gd name="GluePoint8Y" fmla="*/ 37232 h 92069"/>
                  <a:gd name="GluePoint9X" fmla="*/ 57133 w 76466"/>
                  <a:gd name="GluePoint9Y" fmla="*/ 37232 h 92069"/>
                  <a:gd name="GluePoint10X" fmla="*/ 57133 w 76466"/>
                  <a:gd name="GluePoint10Y" fmla="*/ 0 h 92069"/>
                  <a:gd name="GluePoint11X" fmla="*/ 76467 w 76466"/>
                  <a:gd name="GluePoint11Y" fmla="*/ 0 h 92069"/>
                  <a:gd name="GluePoint12X" fmla="*/ 76467 w 76466"/>
                  <a:gd name="GluePoint12Y" fmla="*/ 92070 h 92069"/>
                  <a:gd name="GluePoint13X" fmla="*/ 57133 w 76466"/>
                  <a:gd name="GluePoint13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7" name="Полилиния 37"/>
              <p:cNvSpPr/>
              <p:nvPr/>
            </p:nvSpPr>
            <p:spPr>
              <a:xfrm>
                <a:off x="11346840" y="502920"/>
                <a:ext cx="76680" cy="91440"/>
              </a:xfrm>
              <a:custGeom>
                <a:avLst/>
                <a:gdLst>
                  <a:gd name="textAreaLeft" fmla="*/ 0 w 76680"/>
                  <a:gd name="textAreaRight" fmla="*/ 77400 w 76680"/>
                  <a:gd name="textAreaTop" fmla="*/ 0 h 91440"/>
                  <a:gd name="textAreaBottom" fmla="*/ 92160 h 91440"/>
                  <a:gd name="GluePoint1X" fmla="*/ 57711 w 77332"/>
                  <a:gd name="GluePoint1Y" fmla="*/ 92070 h 92069"/>
                  <a:gd name="GluePoint2X" fmla="*/ 57711 w 77332"/>
                  <a:gd name="GluePoint2Y" fmla="*/ 34346 h 92069"/>
                  <a:gd name="GluePoint3X" fmla="*/ 11253 w 77332"/>
                  <a:gd name="GluePoint3Y" fmla="*/ 92070 h 92069"/>
                  <a:gd name="GluePoint4X" fmla="*/ 0 w 77332"/>
                  <a:gd name="GluePoint4Y" fmla="*/ 92070 h 92069"/>
                  <a:gd name="GluePoint5X" fmla="*/ 0 w 77332"/>
                  <a:gd name="GluePoint5Y" fmla="*/ 0 h 92069"/>
                  <a:gd name="GluePoint6X" fmla="*/ 19333 w 77332"/>
                  <a:gd name="GluePoint6Y" fmla="*/ 0 h 92069"/>
                  <a:gd name="GluePoint7X" fmla="*/ 19333 w 77332"/>
                  <a:gd name="GluePoint7Y" fmla="*/ 58013 h 92069"/>
                  <a:gd name="GluePoint8X" fmla="*/ 65790 w 77332"/>
                  <a:gd name="GluePoint8Y" fmla="*/ 0 h 92069"/>
                  <a:gd name="GluePoint9X" fmla="*/ 77332 w 77332"/>
                  <a:gd name="GluePoint9Y" fmla="*/ 0 h 92069"/>
                  <a:gd name="GluePoint10X" fmla="*/ 77332 w 77332"/>
                  <a:gd name="GluePoint10Y" fmla="*/ 92070 h 92069"/>
                  <a:gd name="GluePoint11X" fmla="*/ 57711 w 77332"/>
                  <a:gd name="GluePoint11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</a:cxnLst>
                <a:rect l="textAreaLeft" t="textAreaTop" r="textAreaRight" b="textAreaBottom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8" name="Полилиния 38"/>
              <p:cNvSpPr/>
              <p:nvPr/>
            </p:nvSpPr>
            <p:spPr>
              <a:xfrm>
                <a:off x="11439720" y="503280"/>
                <a:ext cx="77040" cy="91080"/>
              </a:xfrm>
              <a:custGeom>
                <a:avLst/>
                <a:gdLst>
                  <a:gd name="textAreaLeft" fmla="*/ 0 w 77040"/>
                  <a:gd name="textAreaRight" fmla="*/ 77760 w 77040"/>
                  <a:gd name="textAreaTop" fmla="*/ 0 h 91080"/>
                  <a:gd name="textAreaBottom" fmla="*/ 91800 h 91080"/>
                  <a:gd name="GluePoint1X" fmla="*/ 58576 w 77620"/>
                  <a:gd name="GluePoint1Y" fmla="*/ 91781 h 91781"/>
                  <a:gd name="GluePoint2X" fmla="*/ 58576 w 77620"/>
                  <a:gd name="GluePoint2Y" fmla="*/ 69269 h 91781"/>
                  <a:gd name="GluePoint3X" fmla="*/ 47611 w 77620"/>
                  <a:gd name="GluePoint3Y" fmla="*/ 69269 h 91781"/>
                  <a:gd name="GluePoint4X" fmla="*/ 27990 w 77620"/>
                  <a:gd name="GluePoint4Y" fmla="*/ 82545 h 91781"/>
                  <a:gd name="GluePoint5X" fmla="*/ 21641 w 77620"/>
                  <a:gd name="GluePoint5Y" fmla="*/ 91781 h 91781"/>
                  <a:gd name="GluePoint6X" fmla="*/ 0 w 77620"/>
                  <a:gd name="GluePoint6Y" fmla="*/ 91781 h 91781"/>
                  <a:gd name="GluePoint7X" fmla="*/ 8368 w 77620"/>
                  <a:gd name="GluePoint7Y" fmla="*/ 79659 h 91781"/>
                  <a:gd name="GluePoint8X" fmla="*/ 23084 w 77620"/>
                  <a:gd name="GluePoint8Y" fmla="*/ 63496 h 91781"/>
                  <a:gd name="GluePoint9X" fmla="*/ 2020 w 77620"/>
                  <a:gd name="GluePoint9Y" fmla="*/ 34634 h 91781"/>
                  <a:gd name="GluePoint10X" fmla="*/ 44437 w 77620"/>
                  <a:gd name="GluePoint10Y" fmla="*/ 0 h 91781"/>
                  <a:gd name="GluePoint11X" fmla="*/ 77621 w 77620"/>
                  <a:gd name="GluePoint11Y" fmla="*/ 0 h 91781"/>
                  <a:gd name="GluePoint12X" fmla="*/ 77621 w 77620"/>
                  <a:gd name="GluePoint12Y" fmla="*/ 91781 h 91781"/>
                  <a:gd name="GluePoint13X" fmla="*/ 58576 w 77620"/>
                  <a:gd name="GluePoint13Y" fmla="*/ 91781 h 91781"/>
                  <a:gd name="GluePoint14X" fmla="*/ 42706 w 77620"/>
                  <a:gd name="GluePoint14Y" fmla="*/ 17029 h 91781"/>
                  <a:gd name="GluePoint15X" fmla="*/ 20199 w 77620"/>
                  <a:gd name="GluePoint15Y" fmla="*/ 34634 h 91781"/>
                  <a:gd name="GluePoint16X" fmla="*/ 42706 w 77620"/>
                  <a:gd name="GluePoint16Y" fmla="*/ 52240 h 91781"/>
                  <a:gd name="GluePoint17X" fmla="*/ 58576 w 77620"/>
                  <a:gd name="GluePoint17Y" fmla="*/ 52240 h 91781"/>
                  <a:gd name="GluePoint18X" fmla="*/ 58576 w 77620"/>
                  <a:gd name="GluePoint18Y" fmla="*/ 17029 h 91781"/>
                  <a:gd name="GluePoint19X" fmla="*/ 42706 w 77620"/>
                  <a:gd name="GluePoint19Y" fmla="*/ 17029 h 9178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  <a:cxn ang="0">
                    <a:pos x="GluePoint14X" y="GluePoint14Y"/>
                  </a:cxn>
                  <a:cxn ang="0">
                    <a:pos x="GluePoint15X" y="GluePoint15Y"/>
                  </a:cxn>
                  <a:cxn ang="0">
                    <a:pos x="GluePoint16X" y="GluePoint16Y"/>
                  </a:cxn>
                  <a:cxn ang="0">
                    <a:pos x="GluePoint17X" y="GluePoint17Y"/>
                  </a:cxn>
                  <a:cxn ang="0">
                    <a:pos x="GluePoint18X" y="GluePoint18Y"/>
                  </a:cxn>
                  <a:cxn ang="0">
                    <a:pos x="GluePoint19X" y="GluePoint19Y"/>
                  </a:cxn>
                </a:cxnLst>
                <a:rect l="textAreaLeft" t="textAreaTop" r="textAreaRight" b="textAreaBottom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  <p:sp>
            <p:nvSpPr>
              <p:cNvPr id="529" name="Полилиния 39"/>
              <p:cNvSpPr/>
              <p:nvPr/>
            </p:nvSpPr>
            <p:spPr>
              <a:xfrm>
                <a:off x="11534400" y="502920"/>
                <a:ext cx="92160" cy="91440"/>
              </a:xfrm>
              <a:custGeom>
                <a:avLst/>
                <a:gdLst>
                  <a:gd name="textAreaLeft" fmla="*/ 0 w 92160"/>
                  <a:gd name="textAreaRight" fmla="*/ 92880 w 92160"/>
                  <a:gd name="textAreaTop" fmla="*/ 0 h 91440"/>
                  <a:gd name="textAreaBottom" fmla="*/ 92160 h 91440"/>
                  <a:gd name="GluePoint1X" fmla="*/ 15293 w 92913"/>
                  <a:gd name="GluePoint1Y" fmla="*/ 92070 h 92069"/>
                  <a:gd name="GluePoint2X" fmla="*/ 35492 w 92913"/>
                  <a:gd name="GluePoint2Y" fmla="*/ 58878 h 92069"/>
                  <a:gd name="GluePoint3X" fmla="*/ 0 w 92913"/>
                  <a:gd name="GluePoint3Y" fmla="*/ 0 h 92069"/>
                  <a:gd name="GluePoint4X" fmla="*/ 21930 w 92913"/>
                  <a:gd name="GluePoint4Y" fmla="*/ 0 h 92069"/>
                  <a:gd name="GluePoint5X" fmla="*/ 46457 w 92913"/>
                  <a:gd name="GluePoint5Y" fmla="*/ 40118 h 92069"/>
                  <a:gd name="GluePoint6X" fmla="*/ 70984 w 92913"/>
                  <a:gd name="GluePoint6Y" fmla="*/ 0 h 92069"/>
                  <a:gd name="GluePoint7X" fmla="*/ 92914 w 92913"/>
                  <a:gd name="GluePoint7Y" fmla="*/ 0 h 92069"/>
                  <a:gd name="GluePoint8X" fmla="*/ 37223 w 92913"/>
                  <a:gd name="GluePoint8Y" fmla="*/ 92070 h 92069"/>
                  <a:gd name="GluePoint9X" fmla="*/ 15293 w 92913"/>
                  <a:gd name="GluePoint9Y" fmla="*/ 92070 h 9206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</a:cxnLst>
                <a:rect l="textAreaLeft" t="textAreaTop" r="textAreaRight" b="textAreaBottom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ru-RU" sz="1800" b="0" u="none" strike="noStrike">
                  <a:solidFill>
                    <a:schemeClr val="dk1"/>
                  </a:solidFill>
                  <a:effectLst/>
                  <a:uFillTx/>
                  <a:latin typeface="Montserrat"/>
                </a:endParaRPr>
              </a:p>
            </p:txBody>
          </p:sp>
        </p:grpSp>
        <p:sp>
          <p:nvSpPr>
            <p:cNvPr id="530" name="Полилиния 40"/>
            <p:cNvSpPr/>
            <p:nvPr/>
          </p:nvSpPr>
          <p:spPr>
            <a:xfrm>
              <a:off x="11103120" y="664920"/>
              <a:ext cx="317520" cy="210240"/>
            </a:xfrm>
            <a:custGeom>
              <a:avLst/>
              <a:gdLst>
                <a:gd name="textAreaLeft" fmla="*/ 0 w 317520"/>
                <a:gd name="textAreaRight" fmla="*/ 318240 w 317520"/>
                <a:gd name="textAreaTop" fmla="*/ 0 h 210240"/>
                <a:gd name="textAreaBottom" fmla="*/ 210960 h 210240"/>
                <a:gd name="GluePoint1X" fmla="*/ 233439 w 318273"/>
                <a:gd name="GluePoint1Y" fmla="*/ 7504 h 210981"/>
                <a:gd name="GluePoint2X" fmla="*/ 175152 w 318273"/>
                <a:gd name="GluePoint2Y" fmla="*/ 38964 h 210981"/>
                <a:gd name="GluePoint3X" fmla="*/ 175152 w 318273"/>
                <a:gd name="GluePoint3Y" fmla="*/ 0 h 210981"/>
                <a:gd name="GluePoint4X" fmla="*/ 142545 w 318273"/>
                <a:gd name="GluePoint4Y" fmla="*/ 0 h 210981"/>
                <a:gd name="GluePoint5X" fmla="*/ 142545 w 318273"/>
                <a:gd name="GluePoint5Y" fmla="*/ 94956 h 210981"/>
                <a:gd name="GluePoint6X" fmla="*/ 87720 w 318273"/>
                <a:gd name="GluePoint6Y" fmla="*/ 151237 h 210981"/>
                <a:gd name="GluePoint7X" fmla="*/ 32895 w 318273"/>
                <a:gd name="GluePoint7Y" fmla="*/ 94956 h 210981"/>
                <a:gd name="GluePoint8X" fmla="*/ 87720 w 318273"/>
                <a:gd name="GluePoint8Y" fmla="*/ 38386 h 210981"/>
                <a:gd name="GluePoint9X" fmla="*/ 128406 w 318273"/>
                <a:gd name="GluePoint9Y" fmla="*/ 56281 h 210981"/>
                <a:gd name="GluePoint10X" fmla="*/ 128406 w 318273"/>
                <a:gd name="GluePoint10Y" fmla="*/ 23090 h 210981"/>
                <a:gd name="GluePoint11X" fmla="*/ 84546 w 318273"/>
                <a:gd name="GluePoint11Y" fmla="*/ 7504 h 210981"/>
                <a:gd name="GluePoint12X" fmla="*/ 0 w 318273"/>
                <a:gd name="GluePoint12Y" fmla="*/ 94667 h 210981"/>
                <a:gd name="GluePoint13X" fmla="*/ 84546 w 318273"/>
                <a:gd name="GluePoint13Y" fmla="*/ 181542 h 210981"/>
                <a:gd name="GluePoint14X" fmla="*/ 142834 w 318273"/>
                <a:gd name="GluePoint14Y" fmla="*/ 150371 h 210981"/>
                <a:gd name="GluePoint15X" fmla="*/ 142834 w 318273"/>
                <a:gd name="GluePoint15Y" fmla="*/ 210981 h 210981"/>
                <a:gd name="GluePoint16X" fmla="*/ 176017 w 318273"/>
                <a:gd name="GluePoint16Y" fmla="*/ 210981 h 210981"/>
                <a:gd name="GluePoint17X" fmla="*/ 176017 w 318273"/>
                <a:gd name="GluePoint17Y" fmla="*/ 90049 h 210981"/>
                <a:gd name="GluePoint18X" fmla="*/ 176017 w 318273"/>
                <a:gd name="GluePoint18Y" fmla="*/ 90049 h 210981"/>
                <a:gd name="GluePoint19X" fmla="*/ 230842 w 318273"/>
                <a:gd name="GluePoint19Y" fmla="*/ 37809 h 210981"/>
                <a:gd name="GluePoint20X" fmla="*/ 285668 w 318273"/>
                <a:gd name="GluePoint20Y" fmla="*/ 94379 h 210981"/>
                <a:gd name="GluePoint21X" fmla="*/ 230842 w 318273"/>
                <a:gd name="GluePoint21Y" fmla="*/ 150660 h 210981"/>
                <a:gd name="GluePoint22X" fmla="*/ 190734 w 318273"/>
                <a:gd name="GluePoint22Y" fmla="*/ 133342 h 210981"/>
                <a:gd name="GluePoint23X" fmla="*/ 190734 w 318273"/>
                <a:gd name="GluePoint23Y" fmla="*/ 166822 h 210981"/>
                <a:gd name="GluePoint24X" fmla="*/ 234016 w 318273"/>
                <a:gd name="GluePoint24Y" fmla="*/ 181542 h 210981"/>
                <a:gd name="GluePoint25X" fmla="*/ 318274 w 318273"/>
                <a:gd name="GluePoint25Y" fmla="*/ 94667 h 210981"/>
                <a:gd name="GluePoint26X" fmla="*/ 233439 w 318273"/>
                <a:gd name="GluePoint26Y" fmla="*/ 7504 h 21098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</a:cxnLst>
              <a:rect l="textAreaLeft" t="textAreaTop" r="textAreaRight" b="textAreaBottom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797D82"/>
            </a:solidFill>
            <a:ln w="288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endParaRPr lang="ru-RU" sz="1800" b="0" u="none" strike="noStrike">
                <a:solidFill>
                  <a:schemeClr val="dk1"/>
                </a:solidFill>
                <a:effectLst/>
                <a:uFillTx/>
                <a:latin typeface="Montserrat"/>
              </a:endParaRPr>
            </a:p>
          </p:txBody>
        </p:sp>
      </p:grpSp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1"/>
          <p:cNvSpPr>
            <a:spLocks noGrp="1"/>
          </p:cNvSpPr>
          <p:nvPr>
            <p:ph hasCustomPrompt="1"/>
          </p:nvPr>
        </p:nvSpPr>
        <p:spPr>
          <a:xfrm>
            <a:off x="720000" y="5931000"/>
            <a:ext cx="2339640" cy="36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accent5"/>
                </a:solidFill>
                <a:effectLst/>
                <a:uFillTx/>
                <a:latin typeface="Montserrat"/>
              </a:rPr>
              <a:t>Москва 2026</a:t>
            </a:r>
          </a:p>
        </p:txBody>
      </p:sp>
      <p:sp>
        <p:nvSpPr>
          <p:cNvPr id="1028" name="PlaceHolder 2"/>
          <p:cNvSpPr>
            <a:spLocks noGrp="1"/>
          </p:cNvSpPr>
          <p:nvPr>
            <p:ph hasCustomPrompt="1"/>
          </p:nvPr>
        </p:nvSpPr>
        <p:spPr>
          <a:xfrm>
            <a:off x="540000" y="2054942"/>
            <a:ext cx="6006240" cy="180922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u="none" strike="noStrike" dirty="0">
                <a:solidFill>
                  <a:schemeClr val="accent4"/>
                </a:solidFill>
                <a:effectLst/>
                <a:uFillTx/>
                <a:latin typeface="Montserrat"/>
              </a:rPr>
              <a:t>Применение метода нечетких множеств в процессе проведения аудита информационной безопасности</a:t>
            </a:r>
            <a:endParaRPr lang="ru-RU" sz="2800" u="none" strike="noStrike" dirty="0">
              <a:solidFill>
                <a:schemeClr val="accent5"/>
              </a:solidFill>
              <a:effectLst/>
              <a:uFillTx/>
              <a:latin typeface="Montserrat"/>
            </a:endParaRPr>
          </a:p>
        </p:txBody>
      </p:sp>
      <p:sp>
        <p:nvSpPr>
          <p:cNvPr id="1029" name="PlaceHolder 3"/>
          <p:cNvSpPr>
            <a:spLocks noGrp="1"/>
          </p:cNvSpPr>
          <p:nvPr>
            <p:ph hasCustomPrompt="1"/>
          </p:nvPr>
        </p:nvSpPr>
        <p:spPr>
          <a:xfrm>
            <a:off x="720000" y="5592960"/>
            <a:ext cx="485820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100" b="0" u="none" strike="noStrike" dirty="0">
                <a:solidFill>
                  <a:schemeClr val="accent5"/>
                </a:solidFill>
                <a:effectLst/>
                <a:uFillTx/>
                <a:latin typeface="Montserrat"/>
              </a:rPr>
              <a:t>Подготовил Антипенко Д.А.</a:t>
            </a:r>
          </a:p>
        </p:txBody>
      </p:sp>
      <p:pic>
        <p:nvPicPr>
          <p:cNvPr id="1030" name="Рисунок 4"/>
          <p:cNvPicPr/>
          <p:nvPr/>
        </p:nvPicPr>
        <p:blipFill>
          <a:blip r:embed="rId2"/>
          <a:stretch/>
        </p:blipFill>
        <p:spPr>
          <a:xfrm>
            <a:off x="6567120" y="172440"/>
            <a:ext cx="5356800" cy="6512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7F206A-2A26-8B82-0A84-510E7C751DC6}"/>
              </a:ext>
            </a:extLst>
          </p:cNvPr>
          <p:cNvSpPr txBox="1"/>
          <p:nvPr/>
        </p:nvSpPr>
        <p:spPr>
          <a:xfrm>
            <a:off x="373626" y="255638"/>
            <a:ext cx="963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+mj-lt"/>
              </a:rPr>
              <a:t>9. Входные переменные модели (V5​ – V8​)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AC56F-D155-9754-F5B0-71B24AB70429}"/>
              </a:ext>
            </a:extLst>
          </p:cNvPr>
          <p:cNvSpPr txBox="1"/>
          <p:nvPr/>
        </p:nvSpPr>
        <p:spPr>
          <a:xfrm>
            <a:off x="1386348" y="3429000"/>
            <a:ext cx="4601497" cy="1386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694D4BAF-42A3-4F5B-1080-E4DB3E0C82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592" y="1211377"/>
                <a:ext cx="9635613" cy="18466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Осведомленность сотрудников.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Управление информационными активами.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Анализ защищенности инфраструктуры.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​: Управление рисками и уязвимостями.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694D4BAF-42A3-4F5B-1080-E4DB3E0C82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592" y="1211377"/>
                <a:ext cx="9635613" cy="1846659"/>
              </a:xfrm>
              <a:prstGeom prst="rect">
                <a:avLst/>
              </a:prstGeom>
              <a:blipFill>
                <a:blip r:embed="rId2"/>
                <a:stretch>
                  <a:fillRect l="-886" t="-198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AF98EC-78FD-0219-82CA-0D736DDAC4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29" t="27333" r="3729" b="27240"/>
          <a:stretch>
            <a:fillRect/>
          </a:stretch>
        </p:blipFill>
        <p:spPr>
          <a:xfrm>
            <a:off x="1568245" y="3227887"/>
            <a:ext cx="9055510" cy="241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05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69483"/>
            <a:ext cx="10737466" cy="953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3000" b="0" dirty="0"/>
              <a:t>10. </a:t>
            </a:r>
            <a:r>
              <a:rPr lang="ru-RU" sz="3000" b="0" u="sng" dirty="0" err="1"/>
              <a:t>Фаззификация</a:t>
            </a:r>
            <a:r>
              <a:rPr lang="ru-RU" sz="3000" b="0" dirty="0"/>
              <a:t>: термы входных показателей</a:t>
            </a:r>
            <a:endParaRPr lang="ru-RU" sz="30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790C642-B019-6514-E982-3542D8643959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41915"/>
                <a:ext cx="10472994" cy="26299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  <a:latin typeface="+mn-lt"/>
                  </a:rPr>
                  <a:t>Однозначные (Да/Нет):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(Up) — выполняется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​=1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(Down) — не выполняется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0" lang="en-US" altLang="ru-RU" sz="18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​=0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•"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  <a:latin typeface="+mn-lt"/>
                  </a:rPr>
                  <a:t>Неоднозначные (интервалы):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Low</a:t>
                </a: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— низкий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[0;0,3].</m:t>
                    </m:r>
                  </m:oMath>
                </a14:m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</a:t>
                </a:r>
                <a:r>
                  <a:rPr kumimoji="0" lang="ru-RU" altLang="ru-RU" sz="1800" b="0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Medium</a:t>
                </a:r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— средний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[0,3</m:t>
                    </m:r>
                    <m:r>
                      <a:rPr lang="en-US" altLang="ru-RU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0,9]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.</a:t>
                </a: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kumimoji="0" lang="ru-RU" altLang="ru-RU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(High) — высокий </a:t>
                </a:r>
                <a14:m>
                  <m:oMath xmlns:m="http://schemas.openxmlformats.org/officeDocument/2006/math"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[0,9</m:t>
                    </m:r>
                    <m:r>
                      <a:rPr kumimoji="0" lang="en-US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en-US" altLang="ru-RU" sz="1800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1].</m:t>
                    </m:r>
                  </m:oMath>
                </a14:m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790C642-B019-6514-E982-3542D86439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41915"/>
                <a:ext cx="10472994" cy="2629951"/>
              </a:xfrm>
              <a:prstGeom prst="rect">
                <a:avLst/>
              </a:prstGeom>
              <a:blipFill>
                <a:blip r:embed="rId3"/>
                <a:stretch>
                  <a:fillRect l="-407" t="-46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3">
            <a:extLst>
              <a:ext uri="{FF2B5EF4-FFF2-40B4-BE49-F238E27FC236}">
                <a16:creationId xmlns:a16="http://schemas.microsoft.com/office/drawing/2014/main" id="{C1D3BC10-4495-B525-57B7-AE3331CB88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4AB1F9-437D-EEBD-D730-6CDC17060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242" y="2456890"/>
            <a:ext cx="6068808" cy="40197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11. Выходные параметры: уровни зрелости ИБ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358358-90B8-C6A4-E51F-E61CB7AB2D25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883904" y="2305615"/>
                <a:ext cx="9833897" cy="22467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𝐴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Высокий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[0,9</m:t>
                    </m:r>
                    <m:r>
                      <a:rPr lang="en-US" altLang="ru-RU" b="0" i="1" dirty="0" smtClean="0">
                        <a:solidFill>
                          <a:schemeClr val="tx1"/>
                        </a:solidFill>
                        <a:latin typeface="+mn-lt"/>
                      </a:rPr>
                      <m:t>;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1].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𝐵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Выше среднего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[0,7;</m:t>
                    </m:r>
                    <m:r>
                      <a:rPr kumimoji="0" lang="en-US" altLang="ru-RU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0,9].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𝐶</m:t>
                    </m:r>
                  </m:oMath>
                </a14:m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Средний </a:t>
                </a:r>
                <a14:m/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Ниже среднего </a:t>
                </a:r>
                <a14:m/>
              </a:p>
              <a:p>
                <a:pPr marL="285750" marR="0" lvl="0" indent="-28575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Низкий </a:t>
                </a:r>
                <a14:m>
                  <m:oMath xmlns:m="http://schemas.openxmlformats.org/officeDocument/2006/math"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[0;</m:t>
                    </m:r>
                    <m:r>
                      <a:rPr kumimoji="0" lang="en-US" altLang="ru-RU" b="0" i="1" u="none" strike="noStrike" cap="none" normalizeH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 </m:t>
                    </m:r>
                    <m:r>
                      <a:rPr kumimoji="0" lang="ru-RU" altLang="ru-RU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rPr>
                      <m:t>0,1].</m:t>
                    </m:r>
                  </m:oMath>
                </a14:m>
                <a:endParaRPr kumimoji="0" lang="ru-RU" altLang="ru-RU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2358358-90B8-C6A4-E51F-E61CB7AB2D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883904" y="2305615"/>
                <a:ext cx="9833897" cy="2246769"/>
              </a:xfrm>
              <a:prstGeom prst="rect">
                <a:avLst/>
              </a:prstGeom>
              <a:blipFill>
                <a:blip r:embed="rId3"/>
                <a:stretch>
                  <a:fillRect t="-1897" b="-731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4">
            <a:extLst>
              <a:ext uri="{FF2B5EF4-FFF2-40B4-BE49-F238E27FC236}">
                <a16:creationId xmlns:a16="http://schemas.microsoft.com/office/drawing/2014/main" id="{C06FCB76-716E-1CFC-3589-A90889BA1E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AE7955-EF91-25F2-CC85-15113226F7E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850" t="14222" r="41331" b="7112"/>
          <a:stretch>
            <a:fillRect/>
          </a:stretch>
        </p:blipFill>
        <p:spPr>
          <a:xfrm>
            <a:off x="8490350" y="1083088"/>
            <a:ext cx="1804663" cy="52298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12. Алгоритм нечеткого вывода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74941F1-4DFE-5A2B-D0EC-EEED56CE25D1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03509"/>
                <a:ext cx="7769123" cy="23688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Логика правил</a:t>
                </a: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:r>
                  <a:rPr kumimoji="0" lang="ru-RU" altLang="ru-RU" sz="2000" b="0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ЕСЛИ «Условие» И «Условие» ТОГДА «Следствие»</a:t>
                </a: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Формула</a:t>
                </a: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: 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​: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𝐼𝐹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𝐼𝑆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0" lang="ru-RU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d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𝐴𝑁𝐷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…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𝐴𝑁𝐷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ru-RU" altLang="ru-RU" sz="2000" b="0" i="1" u="none" strike="noStrike" cap="none" normalizeH="0" baseline="0" dirty="0" err="1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 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𝐼𝑆</m:t>
                        </m:r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ru-RU" altLang="ru-RU" sz="2000" b="0" i="1" u="none" strike="noStrike" cap="none" normalizeH="0" baseline="0" dirty="0" err="1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kumimoji="0" lang="en-US" altLang="ru-RU" sz="2000" b="0" i="1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kumimoji="0" lang="ru-RU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d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ru-RU" altLang="ru-RU" sz="2000" b="0" i="1" u="none" strike="noStrike" cap="none" normalizeH="0" baseline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𝑇𝐻𝐸𝑁</m:t>
                    </m:r>
                    <m:r>
                      <a:rPr kumimoji="0" lang="en-US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ru-RU" altLang="ru-RU" sz="20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​=</m:t>
                    </m:r>
                    <m:sSubSup>
                      <m:sSubSupPr>
                        <m:ctrlP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0" lang="ru-RU" altLang="ru-RU" sz="2000" b="0" i="1" u="none" strike="noStrike" cap="none" normalizeH="0" baseline="0" dirty="0" err="1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kumimoji="0" lang="en-US" altLang="ru-RU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​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Модель рассчитывает влияние рисков</a:t>
                </a:r>
                <a:b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</a:b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на необходимость принятия дополнительных мер.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74941F1-4DFE-5A2B-D0EC-EEED56CE25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03509"/>
                <a:ext cx="7769123" cy="2368854"/>
              </a:xfrm>
              <a:prstGeom prst="rect">
                <a:avLst/>
              </a:prstGeom>
              <a:blipFill>
                <a:blip r:embed="rId3"/>
                <a:stretch>
                  <a:fillRect l="-706" t="-77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0CD1F7-CBB6-7A4B-5223-491865A74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58" y="3429000"/>
            <a:ext cx="8072284" cy="30665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PlaceHolder 1"/>
          <p:cNvSpPr>
            <a:spLocks noGrp="1"/>
          </p:cNvSpPr>
          <p:nvPr>
            <p:ph type="title" hasCustomPrompt="1"/>
          </p:nvPr>
        </p:nvSpPr>
        <p:spPr>
          <a:xfrm>
            <a:off x="559439" y="359280"/>
            <a:ext cx="9685773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13. Пример применения и результат (Case Study)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5437D6-7173-A2AB-22CD-21A26D9DEFE3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475563"/>
                <a:ext cx="8221406" cy="255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ru-RU" altLang="ru-RU" sz="2000" b="0" i="0" u="sng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Входные данные примера:</a:t>
                </a:r>
                <a:r>
                  <a:rPr kumimoji="0" lang="ru-RU" altLang="ru-RU" sz="2000" b="0" i="0" u="sng" strike="noStrike" cap="none" normalizeH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 </a:t>
                </a: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Орг. защита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𝑈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(1)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; </a:t>
                </a:r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Защита данных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(0,4). </m:t>
                    </m:r>
                  </m:oMath>
                </a14:m>
                <a:endParaRPr kumimoji="0" lang="ru-RU" altLang="ru-RU" sz="2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Инфраструктура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(0,7); </m:t>
                    </m:r>
                  </m:oMath>
                </a14:m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Мониторинг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4​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) =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(0,4). </m:t>
                    </m:r>
                  </m:oMath>
                </a14:m>
                <a:endParaRPr kumimoji="0" lang="ru-RU" altLang="ru-RU" sz="2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Осведомленность (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​)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 (1).</m:t>
                    </m:r>
                  </m:oMath>
                </a14:m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  <a:p>
                <a:pPr marL="342900" lvl="1" indent="-3429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</a:pPr>
                <a:endParaRPr lang="ru-RU" altLang="ru-RU" sz="2000" b="0" dirty="0">
                  <a:solidFill>
                    <a:schemeClr val="tx1"/>
                  </a:solidFill>
                  <a:latin typeface="+mn-lt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Итоговый результат: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𝐶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=0,6 (60%).</m:t>
                    </m:r>
                  </m:oMath>
                </a14:m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5437D6-7173-A2AB-22CD-21A26D9DEF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475563"/>
                <a:ext cx="8221406" cy="2554545"/>
              </a:xfrm>
              <a:prstGeom prst="rect">
                <a:avLst/>
              </a:prstGeom>
              <a:blipFill>
                <a:blip r:embed="rId2"/>
                <a:stretch>
                  <a:fillRect l="-816" t="-477" b="-40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C296C0-49E3-28C9-48B0-69250ABD6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460" y="4355296"/>
            <a:ext cx="6087325" cy="21434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89002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14. Анализ результатов примера</a:t>
            </a:r>
            <a:endParaRPr lang="ru-RU" sz="2800" b="0" u="none" strike="noStrike" dirty="0">
              <a:solidFill>
                <a:schemeClr val="dk2"/>
              </a:solidFill>
              <a:effectLst/>
              <a:uFillTx/>
              <a:latin typeface="Montserra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7AE5C8-1BD0-774A-82BE-75BA6AD7B3D1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559440" y="1196874"/>
            <a:ext cx="1147588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Общая оценка соответствует уровню «Выше среднего».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Критические точки: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сфера защиты конфиденциальных данных и процесс мониторинга ИБ.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Преимущество метода: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наглядная демонстрация зон, 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требующих немедленных инвестиций и внимания.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701335-3BB8-24C6-ED3D-31010283102E}"/>
              </a:ext>
            </a:extLst>
          </p:cNvPr>
          <p:cNvSpPr txBox="1"/>
          <p:nvPr/>
        </p:nvSpPr>
        <p:spPr>
          <a:xfrm>
            <a:off x="462116" y="314632"/>
            <a:ext cx="840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15. Заключение и выводы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D5C78D2-ED17-9026-D379-3FF332123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16" y="1036805"/>
            <a:ext cx="1083514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Традиционные стандарты перегружены качественными описаниями без цифр.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Нечеткая логика обеспечивает объективность и высокую детализацию аудита.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</a:rPr>
              <a:t>Метод позволяет точно рассчитывать величины рисков и уровни соответствия.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6C4350-25A3-2AF7-A595-4657CAFC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70" t="27057" r="3326" b="9656"/>
          <a:stretch>
            <a:fillRect/>
          </a:stretch>
        </p:blipFill>
        <p:spPr>
          <a:xfrm>
            <a:off x="2109019" y="3482527"/>
            <a:ext cx="7973962" cy="320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3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74EB17-B08A-74FF-85F4-F12F324A9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214" y="3628257"/>
            <a:ext cx="5925572" cy="3229743"/>
          </a:xfrm>
          <a:prstGeom prst="rect">
            <a:avLst/>
          </a:prstGeom>
        </p:spPr>
      </p:pic>
      <p:sp>
        <p:nvSpPr>
          <p:cNvPr id="1070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3200" b="0" dirty="0"/>
              <a:t>1. Постановка задачи и актуальность</a:t>
            </a:r>
            <a:endParaRPr lang="ru-RU" sz="32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1071" name="PlaceHolder 2"/>
          <p:cNvSpPr>
            <a:spLocks noGrp="1"/>
          </p:cNvSpPr>
          <p:nvPr>
            <p:ph hasCustomPrompt="1"/>
          </p:nvPr>
        </p:nvSpPr>
        <p:spPr>
          <a:xfrm>
            <a:off x="559440" y="1294881"/>
            <a:ext cx="10157721" cy="426823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u="sng" dirty="0">
                <a:latin typeface="Montserrat" panose="00000500000000000000" pitchFamily="2" charset="-52"/>
                <a:cs typeface="Alef" panose="00000500000000000000" pitchFamily="2" charset="-79"/>
              </a:rPr>
              <a:t>Аудит ИБ </a:t>
            </a:r>
            <a:r>
              <a:rPr lang="ru-RU" sz="1800" b="0" dirty="0">
                <a:latin typeface="Montserrat" panose="00000500000000000000" pitchFamily="2" charset="-52"/>
                <a:cs typeface="Alef" panose="00000500000000000000" pitchFamily="2" charset="-79"/>
              </a:rPr>
              <a:t>— процесс оценки соответствия требованиям защиты информации.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endParaRPr lang="ru-RU" sz="1800" b="0" dirty="0">
              <a:latin typeface="Montserrat" panose="00000500000000000000" pitchFamily="2" charset="-52"/>
              <a:cs typeface="Alef" panose="00000500000000000000" pitchFamily="2" charset="-79"/>
            </a:endParaRP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dirty="0">
                <a:solidFill>
                  <a:schemeClr val="dk1"/>
                </a:solidFill>
                <a:latin typeface="Montserrat" panose="00000500000000000000" pitchFamily="2" charset="-52"/>
                <a:cs typeface="Alef" panose="00000500000000000000" pitchFamily="2" charset="-79"/>
              </a:rPr>
              <a:t>Проблема: международные и отечественные стандарты опираются на качественные оценки.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u="sng" dirty="0">
                <a:latin typeface="Montserrat" panose="00000500000000000000" pitchFamily="2" charset="-52"/>
                <a:cs typeface="Alef" panose="00000500000000000000" pitchFamily="2" charset="-79"/>
              </a:rPr>
              <a:t>Следствие</a:t>
            </a:r>
            <a:r>
              <a:rPr lang="ru-RU" sz="1800" b="0" dirty="0">
                <a:latin typeface="Montserrat" panose="00000500000000000000" pitchFamily="2" charset="-52"/>
                <a:cs typeface="Alef" panose="00000500000000000000" pitchFamily="2" charset="-79"/>
              </a:rPr>
              <a:t>: высокая субъективность результатов и отсутствие числовых расчетов</a:t>
            </a:r>
          </a:p>
          <a:p>
            <a:pPr marL="285750" indent="-285750">
              <a:spcAft>
                <a:spcPts val="601"/>
              </a:spcAft>
              <a:buFontTx/>
              <a:buChar char="-"/>
            </a:pPr>
            <a:r>
              <a:rPr lang="ru-RU" sz="1800" b="0" dirty="0">
                <a:solidFill>
                  <a:schemeClr val="tx1"/>
                </a:solidFill>
                <a:latin typeface="Montserrat" panose="00000500000000000000" pitchFamily="2" charset="-52"/>
                <a:cs typeface="Alef" panose="00000500000000000000" pitchFamily="2" charset="-79"/>
              </a:rPr>
              <a:t>Задача: внедрение количественной оценки с помощью аппарата нечеткой логики.</a:t>
            </a:r>
          </a:p>
          <a:p>
            <a:pPr indent="0" defTabSz="914400">
              <a:spcAft>
                <a:spcPts val="601"/>
              </a:spcAft>
              <a:buNone/>
              <a:tabLst>
                <a:tab pos="0" algn="l"/>
              </a:tabLst>
            </a:pPr>
            <a:endParaRPr lang="ru-RU" sz="2400" b="0" u="none" strike="noStrike" dirty="0">
              <a:solidFill>
                <a:schemeClr val="dk1"/>
              </a:solidFill>
              <a:effectLst/>
              <a:uFillTx/>
              <a:latin typeface="Aptos Display" panose="020B0004020202020204" pitchFamily="34" charset="0"/>
              <a:cs typeface="Alef" panose="00000500000000000000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PlaceHolder 2"/>
          <p:cNvSpPr>
            <a:spLocks noGrp="1"/>
          </p:cNvSpPr>
          <p:nvPr>
            <p:ph hasCustomPrompt="1"/>
          </p:nvPr>
        </p:nvSpPr>
        <p:spPr>
          <a:xfrm>
            <a:off x="330239" y="313300"/>
            <a:ext cx="9226715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 defTabSz="914400"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3600" u="none" strike="noStrike" spc="120" dirty="0">
                <a:solidFill>
                  <a:srgbClr val="0055BB"/>
                </a:solidFill>
                <a:effectLst/>
                <a:uFillTx/>
                <a:latin typeface="+mj-lt"/>
              </a:rPr>
              <a:t>2. Цели аудита информационной безопасности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8196FB-744D-FF8B-D323-F79BF1C0E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25" y="2462975"/>
            <a:ext cx="11435949" cy="1932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PlaceHolder 1"/>
          <p:cNvSpPr>
            <a:spLocks noGrp="1"/>
          </p:cNvSpPr>
          <p:nvPr>
            <p:ph type="title"/>
          </p:nvPr>
        </p:nvSpPr>
        <p:spPr>
          <a:xfrm>
            <a:off x="360000" y="266940"/>
            <a:ext cx="9833257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</a:pPr>
            <a:r>
              <a:rPr lang="ru-RU" sz="3200" b="0" dirty="0"/>
              <a:t>3. Пять этапов формализации метода аудита</a:t>
            </a:r>
            <a:endParaRPr lang="ru-RU" sz="3200" b="0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1051" name="PlaceHolder 4"/>
          <p:cNvSpPr txBox="1"/>
          <p:nvPr/>
        </p:nvSpPr>
        <p:spPr>
          <a:xfrm>
            <a:off x="540000" y="1680480"/>
            <a:ext cx="4925520" cy="119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-324000" defTabSz="914400">
              <a:spcAft>
                <a:spcPts val="601"/>
              </a:spcAft>
              <a:tabLst>
                <a:tab pos="0" algn="l"/>
              </a:tabLst>
            </a:pPr>
            <a:endParaRPr lang="ru-RU" sz="3600" b="1" u="none" strike="noStrike">
              <a:solidFill>
                <a:schemeClr val="accent4"/>
              </a:solidFill>
              <a:effectLst/>
              <a:uFillTx/>
              <a:latin typeface="Montserrat"/>
            </a:endParaRPr>
          </a:p>
        </p:txBody>
      </p:sp>
      <p:sp>
        <p:nvSpPr>
          <p:cNvPr id="1053" name="Блок-схема: альтернативный процесс 1052"/>
          <p:cNvSpPr/>
          <p:nvPr/>
        </p:nvSpPr>
        <p:spPr>
          <a:xfrm>
            <a:off x="360000" y="1897626"/>
            <a:ext cx="3600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Анализ информационных активов и их критичности.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5" name="Блок-схема: альтернативный процесс 1054"/>
          <p:cNvSpPr/>
          <p:nvPr/>
        </p:nvSpPr>
        <p:spPr>
          <a:xfrm>
            <a:off x="4886632" y="1897626"/>
            <a:ext cx="2340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Анализ значимости обрабатываемой информации.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6" name="Прямая соединительная линия 1055"/>
          <p:cNvSpPr/>
          <p:nvPr/>
        </p:nvSpPr>
        <p:spPr>
          <a:xfrm>
            <a:off x="3960000" y="2755200"/>
            <a:ext cx="926632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7" name="Блок-схема: альтернативный процесс 1056"/>
          <p:cNvSpPr/>
          <p:nvPr/>
        </p:nvSpPr>
        <p:spPr>
          <a:xfrm>
            <a:off x="8100000" y="1897626"/>
            <a:ext cx="3552000" cy="1702374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Оценка уязвимостей, угроз и возможности их реализации.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8" name="Прямая соединительная линия 1057"/>
          <p:cNvSpPr/>
          <p:nvPr/>
        </p:nvSpPr>
        <p:spPr>
          <a:xfrm>
            <a:off x="7226632" y="2755200"/>
            <a:ext cx="873368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9" name="Блок-схема: альтернативный процесс 1058"/>
          <p:cNvSpPr/>
          <p:nvPr/>
        </p:nvSpPr>
        <p:spPr>
          <a:xfrm>
            <a:off x="6839999" y="4319999"/>
            <a:ext cx="3041419" cy="1702347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Оценка вероятного ущерба.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0" name="Блок-схема: альтернативный процесс 1059"/>
          <p:cNvSpPr/>
          <p:nvPr/>
        </p:nvSpPr>
        <p:spPr>
          <a:xfrm>
            <a:off x="1769806" y="4319999"/>
            <a:ext cx="3270194" cy="1702373"/>
          </a:xfrm>
          <a:prstGeom prst="flowChartAlternateProcess">
            <a:avLst/>
          </a:prstGeom>
          <a:solidFill>
            <a:srgbClr val="0055BB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pPr indent="-324000"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ru-RU" sz="1600" u="none" strike="noStrike" dirty="0">
                <a:solidFill>
                  <a:srgbClr val="FFFFFF"/>
                </a:solidFill>
                <a:effectLst/>
                <a:uFillTx/>
                <a:latin typeface="Montserrat"/>
              </a:rPr>
              <a:t>Определение рисков ИБ.</a:t>
            </a:r>
            <a:endParaRPr lang="ru-RU" sz="160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1" name="Прямая соединительная линия 1060"/>
          <p:cNvSpPr/>
          <p:nvPr/>
        </p:nvSpPr>
        <p:spPr>
          <a:xfrm>
            <a:off x="8760542" y="3600000"/>
            <a:ext cx="9832" cy="719999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2" name="Прямая соединительная линия 1061"/>
          <p:cNvSpPr/>
          <p:nvPr/>
        </p:nvSpPr>
        <p:spPr>
          <a:xfrm flipH="1" flipV="1">
            <a:off x="5039999" y="5177520"/>
            <a:ext cx="1799999" cy="0"/>
          </a:xfrm>
          <a:prstGeom prst="line">
            <a:avLst/>
          </a:prstGeom>
          <a:ln w="0"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5000" rIns="90000" bIns="-45000" anchor="ctr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444600"/>
            <a:ext cx="10138057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b="0" dirty="0"/>
              <a:t>4. Классификация угроз по источникам </a:t>
            </a:r>
            <a:br>
              <a:rPr lang="ru-RU" b="0" dirty="0"/>
            </a:br>
            <a:r>
              <a:rPr lang="ru-RU" b="0" dirty="0"/>
              <a:t>и локализации</a:t>
            </a:r>
            <a:endParaRPr lang="ru-RU" sz="2800" b="0" u="none" strike="noStrike" dirty="0">
              <a:solidFill>
                <a:schemeClr val="accent1"/>
              </a:solidFill>
              <a:effectLst/>
              <a:uFillTx/>
              <a:latin typeface="Montserra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F8A2CA-A3FF-48D6-D364-EDE413A1469E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559440" y="1358727"/>
            <a:ext cx="974476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По типу источника: антропогенные, техногенные, стихийные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rgbClr val="0055BB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По локализации:</a:t>
            </a:r>
            <a:r>
              <a:rPr kumimoji="0" lang="ru-RU" altLang="ru-RU" sz="1800" b="0" i="0" u="none" strike="noStrike" cap="none" normalizeH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Внутренние (субъекты с доступом </a:t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к инфраструктуре).</a:t>
            </a:r>
            <a:r>
              <a:rPr kumimoji="0" lang="ru-RU" altLang="ru-RU" sz="1800" b="0" i="0" u="none" strike="noStrike" cap="none" normalizeH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Внешние (субъекты без </a:t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</a:b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санкционированного доступа).</a:t>
            </a:r>
            <a:endParaRPr lang="ru-RU" altLang="ru-RU" sz="1800" b="0" dirty="0">
              <a:solidFill>
                <a:srgbClr val="0055BB"/>
              </a:solidFill>
              <a:latin typeface="+mn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arenR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0055BB"/>
                </a:solidFill>
                <a:effectLst/>
                <a:latin typeface="+mn-lt"/>
              </a:rPr>
              <a:t>Комбинированные.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3C58D6-026B-BE4B-FA9E-9BA8F09CA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7" y="1680435"/>
            <a:ext cx="9050518" cy="4933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PlaceHolder 2"/>
          <p:cNvSpPr>
            <a:spLocks noGrp="1"/>
          </p:cNvSpPr>
          <p:nvPr>
            <p:ph hasCustomPrompt="1"/>
          </p:nvPr>
        </p:nvSpPr>
        <p:spPr>
          <a:xfrm>
            <a:off x="2476865" y="559165"/>
            <a:ext cx="9715135" cy="64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dirty="0"/>
              <a:t>5. Стандарты как фундамент критериев оценки</a:t>
            </a:r>
            <a:endParaRPr lang="ru-RU" sz="2800" b="1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C9095F-EA1B-2EDF-DB48-FD7C3B54338F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284470" y="1757478"/>
            <a:ext cx="1094396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BS 7799 и ISO/IEC 17799 (ГОСТ Р ИСО/МЭК 17799-2005).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ISO/IEC 15408 (Общие критерии оценки ИТ)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Методика оценки угроз ФСТЭК России (05.02.2021 г.).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21D6A8-7B48-4CF4-75BB-6C9D8CF3B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35" r="5795"/>
          <a:stretch>
            <a:fillRect/>
          </a:stretch>
        </p:blipFill>
        <p:spPr>
          <a:xfrm>
            <a:off x="5997677" y="3293807"/>
            <a:ext cx="5584723" cy="3426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PlaceHolder 1"/>
          <p:cNvSpPr>
            <a:spLocks noGrp="1"/>
          </p:cNvSpPr>
          <p:nvPr>
            <p:ph type="title" hasCustomPrompt="1"/>
          </p:nvPr>
        </p:nvSpPr>
        <p:spPr>
          <a:xfrm>
            <a:off x="166150" y="251192"/>
            <a:ext cx="3776584" cy="155794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400" b="0" dirty="0"/>
              <a:t>6. Принципы построения нечеткого классификатора</a:t>
            </a:r>
            <a:endParaRPr lang="ru-RU" sz="2400" b="0" u="none" strike="noStrike" dirty="0">
              <a:solidFill>
                <a:schemeClr val="lt1"/>
              </a:solidFill>
              <a:effectLst/>
              <a:uFillTx/>
              <a:latin typeface="Montserra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430FB6-8CD8-D32F-ED2F-69892DA57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782" y="1317446"/>
            <a:ext cx="7736069" cy="4223108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05A1A928-FB0C-BAAE-298F-6B69ECB8B4CA}"/>
              </a:ext>
            </a:extLst>
          </p:cNvPr>
          <p:cNvSpPr>
            <a:spLocks noGrp="1" noChangeArrowheads="1"/>
          </p:cNvSpPr>
          <p:nvPr>
            <p:ph/>
          </p:nvPr>
        </p:nvSpPr>
        <p:spPr bwMode="auto">
          <a:xfrm>
            <a:off x="166149" y="2082493"/>
            <a:ext cx="3776584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Использование лингвистических переменных вместо сухих цифр.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Определение взаимодействий через нечеткие высказывания.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Описание операций специальными нечеткими алгоритмами.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Применение весовых коэффициентов для каждого параметра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PlaceHolder 1"/>
          <p:cNvSpPr>
            <a:spLocks noGrp="1"/>
          </p:cNvSpPr>
          <p:nvPr>
            <p:ph type="title" hasCustomPrompt="1"/>
          </p:nvPr>
        </p:nvSpPr>
        <p:spPr>
          <a:xfrm>
            <a:off x="559440" y="359280"/>
            <a:ext cx="9199080" cy="522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dirty="0"/>
              <a:t>7. Многоуровневая структура аудита</a:t>
            </a:r>
            <a:endParaRPr lang="ru-RU" sz="2800" strike="noStrike" dirty="0">
              <a:solidFill>
                <a:schemeClr val="accent4"/>
              </a:solidFill>
              <a:uFillTx/>
              <a:latin typeface="Montserra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AA2BA-EB9D-D1E9-DC72-D17433972C32}"/>
                  </a:ext>
                </a:extLst>
              </p:cNvPr>
              <p:cNvSpPr>
                <a:spLocks noGrp="1" noChangeArrowheads="1"/>
              </p:cNvSpPr>
              <p:nvPr>
                <p:ph/>
              </p:nvPr>
            </p:nvSpPr>
            <p:spPr bwMode="auto">
              <a:xfrm>
                <a:off x="559440" y="1150605"/>
                <a:ext cx="10777794" cy="2523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Вертикальная многоуровневая оценка защищенности.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</a:endParaRP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Итерационный подход вместо линейного анкетирования.</a:t>
                </a: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kumimoji="0" lang="ru-RU" altLang="ru-RU" sz="2000" b="0" i="0" u="none" strike="noStrike" cap="none" normalizeH="0" baseline="0" dirty="0">
                  <a:ln>
                    <a:noFill/>
                  </a:ln>
                  <a:solidFill>
                    <a:srgbClr val="0055BB"/>
                  </a:solidFill>
                  <a:effectLst/>
                </a:endParaRPr>
              </a:p>
              <a:p>
                <a:pPr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Структура разделов:</a:t>
                </a:r>
              </a:p>
              <a:p>
                <a:pPr lvl="1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Раздел 1 -&gt; Уровень зрелости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1, 2, …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.</a:t>
                </a:r>
              </a:p>
              <a:p>
                <a:pPr lvl="1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Раздел 2 -&gt; Уровень зрелости </a:t>
                </a:r>
                <a14:m>
                  <m:oMath xmlns:m="http://schemas.openxmlformats.org/officeDocument/2006/math"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1, 2, … </m:t>
                    </m:r>
                    <m:r>
                      <a:rPr kumimoji="0" lang="ru-RU" altLang="ru-RU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55BB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kumimoji="0" lang="ru-RU" altLang="ru-RU" sz="2000" b="0" i="0" u="none" strike="noStrike" cap="none" normalizeH="0" baseline="0" dirty="0">
                    <a:ln>
                      <a:noFill/>
                    </a:ln>
                    <a:solidFill>
                      <a:srgbClr val="0055BB"/>
                    </a:solidFill>
                    <a:effectLst/>
                  </a:rPr>
                  <a:t>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C0AA2BA-EB9D-D1E9-DC72-D17433972C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 bwMode="auto">
              <a:xfrm>
                <a:off x="559440" y="1150605"/>
                <a:ext cx="10777794" cy="2523768"/>
              </a:xfrm>
              <a:prstGeom prst="rect">
                <a:avLst/>
              </a:prstGeom>
              <a:blipFill>
                <a:blip r:embed="rId2"/>
                <a:stretch>
                  <a:fillRect l="-509" t="-72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4608A0-C8F0-4EFD-39A2-6F224BA208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21" r="23554"/>
          <a:stretch>
            <a:fillRect/>
          </a:stretch>
        </p:blipFill>
        <p:spPr>
          <a:xfrm>
            <a:off x="7098891" y="2412489"/>
            <a:ext cx="3991896" cy="39674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587BF-F336-CC63-E5F7-34D77B8D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40" y="359280"/>
            <a:ext cx="9199080" cy="583321"/>
          </a:xfrm>
        </p:spPr>
        <p:txBody>
          <a:bodyPr/>
          <a:lstStyle/>
          <a:p>
            <a:r>
              <a:rPr lang="ru-RU" sz="3200" b="0" dirty="0"/>
              <a:t>8. Входные переменные модели (V1​ – V4​)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E5A7DBEC-2542-4C85-4F4A-91814CF6B625}"/>
                  </a:ext>
                </a:extLst>
              </p:cNvPr>
              <p:cNvSpPr>
                <a:spLocks noGrp="1" noChangeArrowheads="1"/>
              </p:cNvSpPr>
              <p:nvPr>
                <p:ph type="body"/>
              </p:nvPr>
            </p:nvSpPr>
            <p:spPr bwMode="auto">
              <a:xfrm>
                <a:off x="559440" y="1118796"/>
                <a:ext cx="9489128" cy="19389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Организационная защита информации.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Защита конфиденциальных данных.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Защита АРМ, серверной и сетевой инфраструктуры.</a:t>
                </a:r>
              </a:p>
              <a:p>
                <a:pPr marL="342900" marR="0" lvl="0" indent="-3429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</a:pPr>
                <a14:m>
                  <m:oMath xmlns:m="http://schemas.openxmlformats.org/officeDocument/2006/math"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0" lang="ru-RU" alt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kumimoji="0" lang="ru-RU" altLang="ru-RU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n-lt"/>
                  </a:rPr>
                  <a:t>​: Мониторинг событий информационной безопасности.</a:t>
                </a:r>
              </a:p>
            </p:txBody>
          </p:sp>
        </mc:Choice>
        <mc:Fallback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E5A7DBEC-2542-4C85-4F4A-91814CF6B6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/>
              </p:nvPr>
            </p:nvSpPr>
            <p:spPr bwMode="auto">
              <a:xfrm>
                <a:off x="559440" y="1118796"/>
                <a:ext cx="9489128" cy="1938992"/>
              </a:xfrm>
              <a:prstGeom prst="rect">
                <a:avLst/>
              </a:prstGeom>
              <a:blipFill>
                <a:blip r:embed="rId2"/>
                <a:stretch>
                  <a:fillRect l="-900" t="-1887" r="-129" b="-69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38BBDD7-6061-B666-A40D-98B19259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2" t="27486" r="2420" b="28380"/>
          <a:stretch>
            <a:fillRect/>
          </a:stretch>
        </p:blipFill>
        <p:spPr>
          <a:xfrm>
            <a:off x="1609296" y="3233983"/>
            <a:ext cx="8973407" cy="22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6331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9568</TotalTime>
  <Words>699</Words>
  <Application>Microsoft Office PowerPoint</Application>
  <PresentationFormat>Широкоэкранный</PresentationFormat>
  <Paragraphs>103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Arial</vt:lpstr>
      <vt:lpstr>Times New Roman</vt:lpstr>
      <vt:lpstr>Cambria Math</vt:lpstr>
      <vt:lpstr>AvenirNextCyr-Regular</vt:lpstr>
      <vt:lpstr>Symbol</vt:lpstr>
      <vt:lpstr>Montserrat</vt:lpstr>
      <vt:lpstr>Wingdings</vt:lpstr>
      <vt:lpstr>Aptos Display</vt:lpstr>
      <vt:lpstr>Шаблон МИФИ</vt:lpstr>
      <vt:lpstr>Шаблон МИФИ</vt:lpstr>
      <vt:lpstr>Шаблон МИФИ</vt:lpstr>
      <vt:lpstr>Шаблон МИФИ</vt:lpstr>
      <vt:lpstr>Шаблон МИФИ</vt:lpstr>
      <vt:lpstr>Презентация PowerPoint</vt:lpstr>
      <vt:lpstr>1. Постановка задачи и актуальность</vt:lpstr>
      <vt:lpstr>Презентация PowerPoint</vt:lpstr>
      <vt:lpstr>3. Пять этапов формализации метода аудита</vt:lpstr>
      <vt:lpstr>4. Классификация угроз по источникам  и локализации</vt:lpstr>
      <vt:lpstr>Презентация PowerPoint</vt:lpstr>
      <vt:lpstr>6. Принципы построения нечеткого классификатора</vt:lpstr>
      <vt:lpstr>7. Многоуровневая структура аудита</vt:lpstr>
      <vt:lpstr>8. Входные переменные модели (V1​ – V4​)</vt:lpstr>
      <vt:lpstr>Презентация PowerPoint</vt:lpstr>
      <vt:lpstr>10. Фаззификация: термы входных показателей</vt:lpstr>
      <vt:lpstr>11. Выходные параметры: уровни зрелости ИБ</vt:lpstr>
      <vt:lpstr>12. Алгоритм нечеткого вывода</vt:lpstr>
      <vt:lpstr>13. Пример применения и результат (Case Study)</vt:lpstr>
      <vt:lpstr>14. Анализ результатов примера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Влад Замахаев</dc:creator>
  <dc:description/>
  <cp:lastModifiedBy>Dmitry Antipenko</cp:lastModifiedBy>
  <cp:revision>396</cp:revision>
  <dcterms:created xsi:type="dcterms:W3CDTF">2020-05-28T16:18:16Z</dcterms:created>
  <dcterms:modified xsi:type="dcterms:W3CDTF">2026-03-05T18:37:44Z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20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43</vt:i4>
  </property>
  <property fmtid="{D5CDD505-2E9C-101B-9397-08002B2CF9AE}" pid="5" name="Tfs.IsStoryboard">
    <vt:bool>true</vt:bool>
  </property>
</Properties>
</file>